
<file path=[Content_Types].xml><?xml version="1.0" encoding="utf-8"?>
<Types xmlns="http://schemas.openxmlformats.org/package/2006/content-types">
  <Default Extension="xml" ContentType="application/xml"/>
  <Default Extension="jpeg" ContentType="image/jpeg"/>
  <Default Extension="png" ContentType="image/png"/>
  <Default Extension="rels" ContentType="application/vnd.openxmlformats-package.relationships+xml"/>
  <Default Extension="emf" ContentType="image/x-emf"/>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customXml/itemProps4.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theme/themeOverride1.xml" ContentType="application/vnd.openxmlformats-officedocument.themeOverride+xml"/>
  <Override PartName="/ppt/theme/themeOverride2.xml" ContentType="application/vnd.openxmlformats-officedocument.themeOverride+xml"/>
  <Override PartName="/ppt/theme/themeOverride3.xml" ContentType="application/vnd.openxmlformats-officedocument.themeOverride+xml"/>
  <Override PartName="/ppt/theme/themeOverride4.xml" ContentType="application/vnd.openxmlformats-officedocument.themeOverride+xml"/>
  <Override PartName="/ppt/theme/themeOverride5.xml" ContentType="application/vnd.openxmlformats-officedocument.themeOverride+xml"/>
  <Override PartName="/ppt/theme/themeOverride6.xml" ContentType="application/vnd.openxmlformats-officedocument.themeOverride+xml"/>
  <Override PartName="/ppt/theme/themeOverride7.xml" ContentType="application/vnd.openxmlformats-officedocument.themeOverride+xml"/>
  <Override PartName="/ppt/theme/themeOverride8.xml" ContentType="application/vnd.openxmlformats-officedocument.themeOverride+xml"/>
  <Override PartName="/ppt/theme/themeOverride9.xml" ContentType="application/vnd.openxmlformats-officedocument.themeOverride+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29.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30.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31.xml" ContentType="application/vnd.openxmlformats-officedocument.presentationml.notesSlide+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5" Type="http://schemas.openxmlformats.org/officeDocument/2006/relationships/custom-properties" Target="docProps/custom.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705" r:id="rId5"/>
  </p:sldMasterIdLst>
  <p:notesMasterIdLst>
    <p:notesMasterId r:id="rId61"/>
  </p:notesMasterIdLst>
  <p:handoutMasterIdLst>
    <p:handoutMasterId r:id="rId62"/>
  </p:handout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 id="286" r:id="rId36"/>
    <p:sldId id="287" r:id="rId37"/>
    <p:sldId id="288" r:id="rId38"/>
    <p:sldId id="289" r:id="rId39"/>
    <p:sldId id="290" r:id="rId40"/>
    <p:sldId id="291" r:id="rId41"/>
    <p:sldId id="307" r:id="rId42"/>
    <p:sldId id="308" r:id="rId43"/>
    <p:sldId id="309" r:id="rId44"/>
    <p:sldId id="292" r:id="rId45"/>
    <p:sldId id="293" r:id="rId46"/>
    <p:sldId id="294" r:id="rId47"/>
    <p:sldId id="295" r:id="rId48"/>
    <p:sldId id="296" r:id="rId49"/>
    <p:sldId id="297" r:id="rId50"/>
    <p:sldId id="298" r:id="rId51"/>
    <p:sldId id="299" r:id="rId52"/>
    <p:sldId id="300" r:id="rId53"/>
    <p:sldId id="301" r:id="rId54"/>
    <p:sldId id="302" r:id="rId55"/>
    <p:sldId id="303" r:id="rId56"/>
    <p:sldId id="310" r:id="rId57"/>
    <p:sldId id="304" r:id="rId58"/>
    <p:sldId id="305" r:id="rId59"/>
    <p:sldId id="306" r:id="rId60"/>
  </p:sldIdLst>
  <p:sldSz cx="16256000" cy="9144000"/>
  <p:notesSz cx="6858000" cy="9144000"/>
  <p:defaultTextStyle>
    <a:defPPr>
      <a:defRPr lang="en-US"/>
    </a:defPPr>
    <a:lvl1pPr marL="0" algn="l" defTabSz="1219120" rtl="0" eaLnBrk="1" latinLnBrk="0" hangingPunct="1">
      <a:defRPr sz="2400" kern="1200">
        <a:solidFill>
          <a:schemeClr val="tx1"/>
        </a:solidFill>
        <a:latin typeface="+mn-lt"/>
        <a:ea typeface="+mn-ea"/>
        <a:cs typeface="+mn-cs"/>
      </a:defRPr>
    </a:lvl1pPr>
    <a:lvl2pPr marL="609561" algn="l" defTabSz="1219120" rtl="0" eaLnBrk="1" latinLnBrk="0" hangingPunct="1">
      <a:defRPr sz="2400" kern="1200">
        <a:solidFill>
          <a:schemeClr val="tx1"/>
        </a:solidFill>
        <a:latin typeface="+mn-lt"/>
        <a:ea typeface="+mn-ea"/>
        <a:cs typeface="+mn-cs"/>
      </a:defRPr>
    </a:lvl2pPr>
    <a:lvl3pPr marL="1219120" algn="l" defTabSz="1219120" rtl="0" eaLnBrk="1" latinLnBrk="0" hangingPunct="1">
      <a:defRPr sz="2400" kern="1200">
        <a:solidFill>
          <a:schemeClr val="tx1"/>
        </a:solidFill>
        <a:latin typeface="+mn-lt"/>
        <a:ea typeface="+mn-ea"/>
        <a:cs typeface="+mn-cs"/>
      </a:defRPr>
    </a:lvl3pPr>
    <a:lvl4pPr marL="1828681" algn="l" defTabSz="1219120" rtl="0" eaLnBrk="1" latinLnBrk="0" hangingPunct="1">
      <a:defRPr sz="2400" kern="1200">
        <a:solidFill>
          <a:schemeClr val="tx1"/>
        </a:solidFill>
        <a:latin typeface="+mn-lt"/>
        <a:ea typeface="+mn-ea"/>
        <a:cs typeface="+mn-cs"/>
      </a:defRPr>
    </a:lvl4pPr>
    <a:lvl5pPr marL="2438242" algn="l" defTabSz="1219120" rtl="0" eaLnBrk="1" latinLnBrk="0" hangingPunct="1">
      <a:defRPr sz="2400" kern="1200">
        <a:solidFill>
          <a:schemeClr val="tx1"/>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880" userDrawn="1">
          <p15:clr>
            <a:srgbClr val="A4A3A4"/>
          </p15:clr>
        </p15:guide>
        <p15:guide id="2" pos="5120" userDrawn="1">
          <p15:clr>
            <a:srgbClr val="A4A3A4"/>
          </p15:clr>
        </p15:guide>
      </p15:sldGuideLst>
    </p:ext>
    <p:ext uri="{2D200454-40CA-4A62-9FC3-DE9A4176ACB9}">
      <p15:notesGuideLst xmlns:p15="http://schemas.microsoft.com/office/powerpoint/2012/main">
        <p15:guide id="1" orient="horz" pos="2880" userDrawn="1">
          <p15:clr>
            <a:srgbClr val="A4A3A4"/>
          </p15:clr>
        </p15:guide>
        <p15:guide id="2" pos="2160" userDrawn="1">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rnWhat="handouts6" frameSlides="1"/>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0F0F0"/>
    <a:srgbClr val="7D868C"/>
    <a:srgbClr val="808000"/>
    <a:srgbClr val="408000"/>
    <a:srgbClr val="108001"/>
    <a:srgbClr val="CBCFD1"/>
    <a:srgbClr val="015068"/>
    <a:srgbClr val="0885AC"/>
    <a:srgbClr val="076F91"/>
    <a:srgbClr val="076E8F"/>
  </p:clrMru>
  <p:extLst>
    <p:ext uri="{E76CE94A-603C-4142-B9EB-6D1370010A27}">
      <p14:discardImageEditData xmlns:p14="http://schemas.microsoft.com/office/powerpoint/2010/main" val="0"/>
    </p:ext>
    <p:ext uri="{D31A062A-798A-4329-ABDD-BBA856620510}">
      <p14:defaultImageDpi xmlns:p14="http://schemas.microsoft.com/office/powerpoint/2010/main" val="96"/>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21E4AEA4-8DFA-4A89-87EB-49C32662AFE0}">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3141" autoAdjust="0"/>
    <p:restoredTop sz="81250" autoAdjust="0"/>
  </p:normalViewPr>
  <p:slideViewPr>
    <p:cSldViewPr snapToGrid="0">
      <p:cViewPr varScale="1">
        <p:scale>
          <a:sx n="54" d="100"/>
          <a:sy n="54" d="100"/>
        </p:scale>
        <p:origin x="232" y="1808"/>
      </p:cViewPr>
      <p:guideLst>
        <p:guide orient="horz" pos="2880"/>
        <p:guide pos="5120"/>
      </p:guideLst>
    </p:cSldViewPr>
  </p:slideViewPr>
  <p:outlineViewPr>
    <p:cViewPr>
      <p:scale>
        <a:sx n="33" d="100"/>
        <a:sy n="33" d="100"/>
      </p:scale>
      <p:origin x="0" y="90784"/>
    </p:cViewPr>
  </p:outlineViewPr>
  <p:notesTextViewPr>
    <p:cViewPr>
      <p:scale>
        <a:sx n="100" d="100"/>
        <a:sy n="100" d="100"/>
      </p:scale>
      <p:origin x="0" y="0"/>
    </p:cViewPr>
  </p:notesTextViewPr>
  <p:sorterViewPr>
    <p:cViewPr>
      <p:scale>
        <a:sx n="100" d="100"/>
        <a:sy n="100" d="100"/>
      </p:scale>
      <p:origin x="0" y="0"/>
    </p:cViewPr>
  </p:sorterViewPr>
  <p:notesViewPr>
    <p:cSldViewPr snapToGrid="0" showGuides="1">
      <p:cViewPr varScale="1">
        <p:scale>
          <a:sx n="39" d="100"/>
          <a:sy n="39" d="100"/>
        </p:scale>
        <p:origin x="1576" y="36"/>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8.xml"/><Relationship Id="rId14" Type="http://schemas.openxmlformats.org/officeDocument/2006/relationships/slide" Target="slides/slide9.xml"/><Relationship Id="rId15" Type="http://schemas.openxmlformats.org/officeDocument/2006/relationships/slide" Target="slides/slide10.xml"/><Relationship Id="rId16" Type="http://schemas.openxmlformats.org/officeDocument/2006/relationships/slide" Target="slides/slide11.xml"/><Relationship Id="rId17" Type="http://schemas.openxmlformats.org/officeDocument/2006/relationships/slide" Target="slides/slide12.xml"/><Relationship Id="rId18" Type="http://schemas.openxmlformats.org/officeDocument/2006/relationships/slide" Target="slides/slide13.xml"/><Relationship Id="rId19" Type="http://schemas.openxmlformats.org/officeDocument/2006/relationships/slide" Target="slides/slide14.xml"/><Relationship Id="rId63" Type="http://schemas.openxmlformats.org/officeDocument/2006/relationships/presProps" Target="presProps.xml"/><Relationship Id="rId64" Type="http://schemas.openxmlformats.org/officeDocument/2006/relationships/viewProps" Target="viewProps.xml"/><Relationship Id="rId65" Type="http://schemas.openxmlformats.org/officeDocument/2006/relationships/theme" Target="theme/theme1.xml"/><Relationship Id="rId66" Type="http://schemas.openxmlformats.org/officeDocument/2006/relationships/tableStyles" Target="tableStyles.xml"/><Relationship Id="rId50" Type="http://schemas.openxmlformats.org/officeDocument/2006/relationships/slide" Target="slides/slide45.xml"/><Relationship Id="rId51" Type="http://schemas.openxmlformats.org/officeDocument/2006/relationships/slide" Target="slides/slide46.xml"/><Relationship Id="rId52" Type="http://schemas.openxmlformats.org/officeDocument/2006/relationships/slide" Target="slides/slide47.xml"/><Relationship Id="rId53" Type="http://schemas.openxmlformats.org/officeDocument/2006/relationships/slide" Target="slides/slide48.xml"/><Relationship Id="rId54" Type="http://schemas.openxmlformats.org/officeDocument/2006/relationships/slide" Target="slides/slide49.xml"/><Relationship Id="rId55" Type="http://schemas.openxmlformats.org/officeDocument/2006/relationships/slide" Target="slides/slide50.xml"/><Relationship Id="rId56" Type="http://schemas.openxmlformats.org/officeDocument/2006/relationships/slide" Target="slides/slide51.xml"/><Relationship Id="rId57" Type="http://schemas.openxmlformats.org/officeDocument/2006/relationships/slide" Target="slides/slide52.xml"/><Relationship Id="rId58" Type="http://schemas.openxmlformats.org/officeDocument/2006/relationships/slide" Target="slides/slide53.xml"/><Relationship Id="rId59" Type="http://schemas.openxmlformats.org/officeDocument/2006/relationships/slide" Target="slides/slide54.xml"/><Relationship Id="rId40" Type="http://schemas.openxmlformats.org/officeDocument/2006/relationships/slide" Target="slides/slide35.xml"/><Relationship Id="rId41" Type="http://schemas.openxmlformats.org/officeDocument/2006/relationships/slide" Target="slides/slide36.xml"/><Relationship Id="rId42" Type="http://schemas.openxmlformats.org/officeDocument/2006/relationships/slide" Target="slides/slide37.xml"/><Relationship Id="rId43" Type="http://schemas.openxmlformats.org/officeDocument/2006/relationships/slide" Target="slides/slide38.xml"/><Relationship Id="rId44" Type="http://schemas.openxmlformats.org/officeDocument/2006/relationships/slide" Target="slides/slide39.xml"/><Relationship Id="rId45" Type="http://schemas.openxmlformats.org/officeDocument/2006/relationships/slide" Target="slides/slide40.xml"/><Relationship Id="rId46" Type="http://schemas.openxmlformats.org/officeDocument/2006/relationships/slide" Target="slides/slide41.xml"/><Relationship Id="rId47" Type="http://schemas.openxmlformats.org/officeDocument/2006/relationships/slide" Target="slides/slide42.xml"/><Relationship Id="rId48" Type="http://schemas.openxmlformats.org/officeDocument/2006/relationships/slide" Target="slides/slide43.xml"/><Relationship Id="rId49" Type="http://schemas.openxmlformats.org/officeDocument/2006/relationships/slide" Target="slides/slide44.xml"/><Relationship Id="rId1" Type="http://schemas.openxmlformats.org/officeDocument/2006/relationships/customXml" Target="../customXml/item1.xml"/><Relationship Id="rId2" Type="http://schemas.openxmlformats.org/officeDocument/2006/relationships/customXml" Target="../customXml/item2.xml"/><Relationship Id="rId3" Type="http://schemas.openxmlformats.org/officeDocument/2006/relationships/customXml" Target="../customXml/item3.xml"/><Relationship Id="rId4" Type="http://schemas.openxmlformats.org/officeDocument/2006/relationships/customXml" Target="../customXml/item4.xml"/><Relationship Id="rId5" Type="http://schemas.openxmlformats.org/officeDocument/2006/relationships/slideMaster" Target="slideMasters/slide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9" Type="http://schemas.openxmlformats.org/officeDocument/2006/relationships/slide" Target="slides/slide4.xml"/><Relationship Id="rId30" Type="http://schemas.openxmlformats.org/officeDocument/2006/relationships/slide" Target="slides/slide25.xml"/><Relationship Id="rId31" Type="http://schemas.openxmlformats.org/officeDocument/2006/relationships/slide" Target="slides/slide26.xml"/><Relationship Id="rId32" Type="http://schemas.openxmlformats.org/officeDocument/2006/relationships/slide" Target="slides/slide27.xml"/><Relationship Id="rId33" Type="http://schemas.openxmlformats.org/officeDocument/2006/relationships/slide" Target="slides/slide28.xml"/><Relationship Id="rId34" Type="http://schemas.openxmlformats.org/officeDocument/2006/relationships/slide" Target="slides/slide29.xml"/><Relationship Id="rId35" Type="http://schemas.openxmlformats.org/officeDocument/2006/relationships/slide" Target="slides/slide30.xml"/><Relationship Id="rId36" Type="http://schemas.openxmlformats.org/officeDocument/2006/relationships/slide" Target="slides/slide31.xml"/><Relationship Id="rId37" Type="http://schemas.openxmlformats.org/officeDocument/2006/relationships/slide" Target="slides/slide32.xml"/><Relationship Id="rId38" Type="http://schemas.openxmlformats.org/officeDocument/2006/relationships/slide" Target="slides/slide33.xml"/><Relationship Id="rId39" Type="http://schemas.openxmlformats.org/officeDocument/2006/relationships/slide" Target="slides/slide34.xml"/><Relationship Id="rId20" Type="http://schemas.openxmlformats.org/officeDocument/2006/relationships/slide" Target="slides/slide15.xml"/><Relationship Id="rId21" Type="http://schemas.openxmlformats.org/officeDocument/2006/relationships/slide" Target="slides/slide16.xml"/><Relationship Id="rId22" Type="http://schemas.openxmlformats.org/officeDocument/2006/relationships/slide" Target="slides/slide17.xml"/><Relationship Id="rId23" Type="http://schemas.openxmlformats.org/officeDocument/2006/relationships/slide" Target="slides/slide18.xml"/><Relationship Id="rId24" Type="http://schemas.openxmlformats.org/officeDocument/2006/relationships/slide" Target="slides/slide19.xml"/><Relationship Id="rId25" Type="http://schemas.openxmlformats.org/officeDocument/2006/relationships/slide" Target="slides/slide20.xml"/><Relationship Id="rId26" Type="http://schemas.openxmlformats.org/officeDocument/2006/relationships/slide" Target="slides/slide21.xml"/><Relationship Id="rId27" Type="http://schemas.openxmlformats.org/officeDocument/2006/relationships/slide" Target="slides/slide22.xml"/><Relationship Id="rId28" Type="http://schemas.openxmlformats.org/officeDocument/2006/relationships/slide" Target="slides/slide23.xml"/><Relationship Id="rId29" Type="http://schemas.openxmlformats.org/officeDocument/2006/relationships/slide" Target="slides/slide24.xml"/><Relationship Id="rId60" Type="http://schemas.openxmlformats.org/officeDocument/2006/relationships/slide" Target="slides/slide55.xml"/><Relationship Id="rId61" Type="http://schemas.openxmlformats.org/officeDocument/2006/relationships/notesMaster" Target="notesMasters/notesMaster1.xml"/><Relationship Id="rId62" Type="http://schemas.openxmlformats.org/officeDocument/2006/relationships/handoutMaster" Target="handoutMasters/handoutMaster1.xml"/><Relationship Id="rId10" Type="http://schemas.openxmlformats.org/officeDocument/2006/relationships/slide" Target="slides/slide5.xml"/><Relationship Id="rId11" Type="http://schemas.openxmlformats.org/officeDocument/2006/relationships/slide" Target="slides/slide6.xml"/><Relationship Id="rId12" Type="http://schemas.openxmlformats.org/officeDocument/2006/relationships/slide" Target="slides/slide7.xml"/></Relationships>
</file>

<file path=ppt/diagrams/colors1.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DCFC437A-325F-8D45-B683-EDC55DEB4733}" type="doc">
      <dgm:prSet loTypeId="urn:microsoft.com/office/officeart/2008/layout/HalfCircleOrganizationChart" loCatId="" qsTypeId="urn:microsoft.com/office/officeart/2005/8/quickstyle/simple3" qsCatId="simple" csTypeId="urn:microsoft.com/office/officeart/2005/8/colors/accent2_2" csCatId="accent2" phldr="1"/>
      <dgm:spPr/>
      <dgm:t>
        <a:bodyPr/>
        <a:lstStyle/>
        <a:p>
          <a:endParaRPr lang="en-US"/>
        </a:p>
      </dgm:t>
    </dgm:pt>
    <dgm:pt modelId="{A9B3F6A5-C6D1-254C-BD35-1FAB4569ADFA}">
      <dgm:prSet phldrT="[Text]"/>
      <dgm:spPr/>
      <dgm:t>
        <a:bodyPr/>
        <a:lstStyle/>
        <a:p>
          <a:r>
            <a:rPr lang="en-US" dirty="0" smtClean="0">
              <a:latin typeface="Courier New" panose="02070309020205020404" pitchFamily="49" charset="0"/>
              <a:cs typeface="Courier New" panose="02070309020205020404" pitchFamily="49" charset="0"/>
            </a:rPr>
            <a:t>node</a:t>
          </a:r>
          <a:endParaRPr lang="en-US" dirty="0">
            <a:latin typeface="Courier New" panose="02070309020205020404" pitchFamily="49" charset="0"/>
            <a:cs typeface="Courier New" panose="02070309020205020404" pitchFamily="49" charset="0"/>
          </a:endParaRPr>
        </a:p>
      </dgm:t>
    </dgm:pt>
    <dgm:pt modelId="{5CBD8DF2-8DE8-014A-A4B0-D1F42882B973}" type="parTrans" cxnId="{4EEE0656-A4BC-254A-8411-1757EA8AA43F}">
      <dgm:prSet/>
      <dgm:spPr/>
      <dgm:t>
        <a:bodyPr/>
        <a:lstStyle/>
        <a:p>
          <a:endParaRPr lang="en-US"/>
        </a:p>
      </dgm:t>
    </dgm:pt>
    <dgm:pt modelId="{C81387DC-A3CF-6C48-9904-F7933680B0E5}" type="sibTrans" cxnId="{4EEE0656-A4BC-254A-8411-1757EA8AA43F}">
      <dgm:prSet/>
      <dgm:spPr/>
      <dgm:t>
        <a:bodyPr/>
        <a:lstStyle/>
        <a:p>
          <a:endParaRPr lang="en-US"/>
        </a:p>
      </dgm:t>
    </dgm:pt>
    <dgm:pt modelId="{1F264E59-6640-F24A-A9A5-AE6102944451}">
      <dgm:prSet phldrT="[Text]">
        <dgm:style>
          <a:lnRef idx="2">
            <a:schemeClr val="dk1">
              <a:shade val="50000"/>
            </a:schemeClr>
          </a:lnRef>
          <a:fillRef idx="1">
            <a:schemeClr val="dk1"/>
          </a:fillRef>
          <a:effectRef idx="0">
            <a:schemeClr val="dk1"/>
          </a:effectRef>
          <a:fontRef idx="minor">
            <a:schemeClr val="lt1"/>
          </a:fontRef>
        </dgm:style>
      </dgm:prSet>
      <dgm:spPr>
        <a:solidFill>
          <a:srgbClr val="6BB2E2"/>
        </a:solidFill>
      </dgm:spPr>
      <dgm:t>
        <a:bodyPr/>
        <a:lstStyle/>
        <a:p>
          <a:r>
            <a:rPr lang="en-US" dirty="0" err="1" smtClean="0">
              <a:latin typeface="Courier New" panose="02070309020205020404" pitchFamily="49" charset="0"/>
              <a:cs typeface="Courier New" panose="02070309020205020404" pitchFamily="49" charset="0"/>
            </a:rPr>
            <a:t>ipaddress</a:t>
          </a:r>
          <a:endParaRPr lang="en-US" dirty="0">
            <a:latin typeface="Courier New" panose="02070309020205020404" pitchFamily="49" charset="0"/>
            <a:cs typeface="Courier New" panose="02070309020205020404" pitchFamily="49" charset="0"/>
          </a:endParaRPr>
        </a:p>
      </dgm:t>
    </dgm:pt>
    <dgm:pt modelId="{318866DB-4C54-644C-B5B2-62D81D1CB1ED}" type="parTrans" cxnId="{DFB5886C-2EA4-E645-A2E7-31A30B186D77}">
      <dgm:prSet/>
      <dgm:spPr/>
      <dgm:t>
        <a:bodyPr/>
        <a:lstStyle/>
        <a:p>
          <a:endParaRPr lang="en-US"/>
        </a:p>
      </dgm:t>
    </dgm:pt>
    <dgm:pt modelId="{091DF040-EFBD-584E-A3AF-CFC32E7CF8B6}" type="sibTrans" cxnId="{DFB5886C-2EA4-E645-A2E7-31A30B186D77}">
      <dgm:prSet/>
      <dgm:spPr/>
      <dgm:t>
        <a:bodyPr/>
        <a:lstStyle/>
        <a:p>
          <a:endParaRPr lang="en-US"/>
        </a:p>
      </dgm:t>
    </dgm:pt>
    <dgm:pt modelId="{51B08561-6DC4-1241-9670-0F3CAB408282}">
      <dgm:prSet phldrT="[Text]"/>
      <dgm:spPr/>
      <dgm:t>
        <a:bodyPr/>
        <a:lstStyle/>
        <a:p>
          <a:r>
            <a:rPr lang="en-US" dirty="0" smtClean="0">
              <a:latin typeface="Courier New" panose="02070309020205020404" pitchFamily="49" charset="0"/>
              <a:cs typeface="Courier New" panose="02070309020205020404" pitchFamily="49" charset="0"/>
            </a:rPr>
            <a:t>hostname</a:t>
          </a:r>
          <a:endParaRPr lang="en-US" dirty="0">
            <a:latin typeface="Courier New" panose="02070309020205020404" pitchFamily="49" charset="0"/>
            <a:cs typeface="Courier New" panose="02070309020205020404" pitchFamily="49" charset="0"/>
          </a:endParaRPr>
        </a:p>
      </dgm:t>
    </dgm:pt>
    <dgm:pt modelId="{F50AD94D-85E6-4C44-8AED-FC86928A67E0}" type="parTrans" cxnId="{6AF14E55-2B1C-2446-83C6-37EBAD1ED6BB}">
      <dgm:prSet/>
      <dgm:spPr/>
      <dgm:t>
        <a:bodyPr/>
        <a:lstStyle/>
        <a:p>
          <a:endParaRPr lang="en-US"/>
        </a:p>
      </dgm:t>
    </dgm:pt>
    <dgm:pt modelId="{CAF90965-81BD-564C-9AC4-C97BEB5FDC59}" type="sibTrans" cxnId="{6AF14E55-2B1C-2446-83C6-37EBAD1ED6BB}">
      <dgm:prSet/>
      <dgm:spPr/>
      <dgm:t>
        <a:bodyPr/>
        <a:lstStyle/>
        <a:p>
          <a:endParaRPr lang="en-US"/>
        </a:p>
      </dgm:t>
    </dgm:pt>
    <dgm:pt modelId="{D44B9CD4-94DF-B64E-820E-95E84117F9D4}">
      <dgm:prSet phldrT="[Text]"/>
      <dgm:spPr/>
      <dgm:t>
        <a:bodyPr/>
        <a:lstStyle/>
        <a:p>
          <a:r>
            <a:rPr lang="en-US" dirty="0" smtClean="0">
              <a:latin typeface="Courier New" panose="02070309020205020404" pitchFamily="49" charset="0"/>
              <a:cs typeface="Courier New" panose="02070309020205020404" pitchFamily="49" charset="0"/>
            </a:rPr>
            <a:t>memory</a:t>
          </a:r>
          <a:endParaRPr lang="en-US" dirty="0">
            <a:latin typeface="Courier New" panose="02070309020205020404" pitchFamily="49" charset="0"/>
            <a:cs typeface="Courier New" panose="02070309020205020404" pitchFamily="49" charset="0"/>
          </a:endParaRPr>
        </a:p>
      </dgm:t>
    </dgm:pt>
    <dgm:pt modelId="{921F844B-8BCA-BD4D-9EE2-1D1536B58524}" type="parTrans" cxnId="{3287D0BD-4CCD-D741-BEA8-8F441B59A4D3}">
      <dgm:prSet/>
      <dgm:spPr/>
      <dgm:t>
        <a:bodyPr/>
        <a:lstStyle/>
        <a:p>
          <a:endParaRPr lang="en-US"/>
        </a:p>
      </dgm:t>
    </dgm:pt>
    <dgm:pt modelId="{ABF45D34-2CD7-E741-A54E-DB57CE697BBA}" type="sibTrans" cxnId="{3287D0BD-4CCD-D741-BEA8-8F441B59A4D3}">
      <dgm:prSet/>
      <dgm:spPr/>
      <dgm:t>
        <a:bodyPr/>
        <a:lstStyle/>
        <a:p>
          <a:endParaRPr lang="en-US"/>
        </a:p>
      </dgm:t>
    </dgm:pt>
    <dgm:pt modelId="{64903026-723B-164B-9176-ABC25F3A9F67}">
      <dgm:prSet phldrT="[Text]"/>
      <dgm:spPr/>
      <dgm:t>
        <a:bodyPr/>
        <a:lstStyle/>
        <a:p>
          <a:r>
            <a:rPr lang="en-US" dirty="0" smtClean="0">
              <a:latin typeface="Courier New" panose="02070309020205020404" pitchFamily="49" charset="0"/>
              <a:cs typeface="Courier New" panose="02070309020205020404" pitchFamily="49" charset="0"/>
            </a:rPr>
            <a:t>total</a:t>
          </a:r>
          <a:endParaRPr lang="en-US" dirty="0">
            <a:latin typeface="Courier New" panose="02070309020205020404" pitchFamily="49" charset="0"/>
            <a:cs typeface="Courier New" panose="02070309020205020404" pitchFamily="49" charset="0"/>
          </a:endParaRPr>
        </a:p>
      </dgm:t>
    </dgm:pt>
    <dgm:pt modelId="{851EF02D-4E59-5041-89D7-627FB4EC6616}" type="parTrans" cxnId="{338AA99C-FFD4-8547-B034-EC4B215BF9E1}">
      <dgm:prSet/>
      <dgm:spPr/>
      <dgm:t>
        <a:bodyPr/>
        <a:lstStyle/>
        <a:p>
          <a:endParaRPr lang="en-US"/>
        </a:p>
      </dgm:t>
    </dgm:pt>
    <dgm:pt modelId="{AFDEE9B9-3D8B-4F4A-9035-8DBE4BA98010}" type="sibTrans" cxnId="{338AA99C-FFD4-8547-B034-EC4B215BF9E1}">
      <dgm:prSet/>
      <dgm:spPr/>
      <dgm:t>
        <a:bodyPr/>
        <a:lstStyle/>
        <a:p>
          <a:endParaRPr lang="en-US"/>
        </a:p>
      </dgm:t>
    </dgm:pt>
    <dgm:pt modelId="{067644FF-A968-EB4A-A816-03D30CF9A0C0}">
      <dgm:prSet phldrT="[Text]"/>
      <dgm:spPr/>
      <dgm:t>
        <a:bodyPr/>
        <a:lstStyle/>
        <a:p>
          <a:r>
            <a:rPr lang="en-US" dirty="0" err="1" smtClean="0">
              <a:latin typeface="Courier New" panose="02070309020205020404" pitchFamily="49" charset="0"/>
              <a:cs typeface="Courier New" panose="02070309020205020404" pitchFamily="49" charset="0"/>
            </a:rPr>
            <a:t>cpu</a:t>
          </a:r>
          <a:endParaRPr lang="en-US" dirty="0">
            <a:latin typeface="Courier New" panose="02070309020205020404" pitchFamily="49" charset="0"/>
            <a:cs typeface="Courier New" panose="02070309020205020404" pitchFamily="49" charset="0"/>
          </a:endParaRPr>
        </a:p>
      </dgm:t>
    </dgm:pt>
    <dgm:pt modelId="{0B51E70B-C752-B649-B1AF-4BE866619E2C}" type="parTrans" cxnId="{8E29EB71-8042-FF4C-B824-D222F64F1F15}">
      <dgm:prSet/>
      <dgm:spPr/>
      <dgm:t>
        <a:bodyPr/>
        <a:lstStyle/>
        <a:p>
          <a:endParaRPr lang="en-US"/>
        </a:p>
      </dgm:t>
    </dgm:pt>
    <dgm:pt modelId="{04245A99-2ED3-714C-95FC-7E5E5C4DE47A}" type="sibTrans" cxnId="{8E29EB71-8042-FF4C-B824-D222F64F1F15}">
      <dgm:prSet/>
      <dgm:spPr/>
      <dgm:t>
        <a:bodyPr/>
        <a:lstStyle/>
        <a:p>
          <a:endParaRPr lang="en-US"/>
        </a:p>
      </dgm:t>
    </dgm:pt>
    <dgm:pt modelId="{88C386A5-A841-EA42-A28F-B66650749E27}">
      <dgm:prSet phldrT="[Text]"/>
      <dgm:spPr/>
      <dgm:t>
        <a:bodyPr/>
        <a:lstStyle/>
        <a:p>
          <a:r>
            <a:rPr lang="en-US" dirty="0" smtClean="0">
              <a:latin typeface="Courier New" panose="02070309020205020404" pitchFamily="49" charset="0"/>
              <a:cs typeface="Courier New" panose="02070309020205020404" pitchFamily="49" charset="0"/>
            </a:rPr>
            <a:t>0</a:t>
          </a:r>
          <a:endParaRPr lang="en-US" dirty="0">
            <a:latin typeface="Courier New" panose="02070309020205020404" pitchFamily="49" charset="0"/>
            <a:cs typeface="Courier New" panose="02070309020205020404" pitchFamily="49" charset="0"/>
          </a:endParaRPr>
        </a:p>
      </dgm:t>
    </dgm:pt>
    <dgm:pt modelId="{6B08ED09-B874-D74A-BDB7-F1763A20BFC0}" type="parTrans" cxnId="{2BEABB40-8BB2-4342-B8EA-28C97930E298}">
      <dgm:prSet/>
      <dgm:spPr/>
      <dgm:t>
        <a:bodyPr/>
        <a:lstStyle/>
        <a:p>
          <a:endParaRPr lang="en-US"/>
        </a:p>
      </dgm:t>
    </dgm:pt>
    <dgm:pt modelId="{34E55585-269F-5B4B-AE95-36286FBE7C8B}" type="sibTrans" cxnId="{2BEABB40-8BB2-4342-B8EA-28C97930E298}">
      <dgm:prSet/>
      <dgm:spPr/>
      <dgm:t>
        <a:bodyPr/>
        <a:lstStyle/>
        <a:p>
          <a:endParaRPr lang="en-US"/>
        </a:p>
      </dgm:t>
    </dgm:pt>
    <dgm:pt modelId="{70AA8A8F-8FED-4149-A295-9D1BA95DDC9B}">
      <dgm:prSet phldrT="[Text]"/>
      <dgm:spPr/>
      <dgm:t>
        <a:bodyPr/>
        <a:lstStyle/>
        <a:p>
          <a:r>
            <a:rPr lang="en-US" dirty="0" err="1" smtClean="0">
              <a:latin typeface="Courier New" panose="02070309020205020404" pitchFamily="49" charset="0"/>
              <a:cs typeface="Courier New" panose="02070309020205020404" pitchFamily="49" charset="0"/>
            </a:rPr>
            <a:t>mhz</a:t>
          </a:r>
          <a:endParaRPr lang="en-US" dirty="0">
            <a:latin typeface="Courier New" panose="02070309020205020404" pitchFamily="49" charset="0"/>
            <a:cs typeface="Courier New" panose="02070309020205020404" pitchFamily="49" charset="0"/>
          </a:endParaRPr>
        </a:p>
      </dgm:t>
    </dgm:pt>
    <dgm:pt modelId="{FB4FADAE-4F85-8845-80AA-9232AC97EA36}" type="parTrans" cxnId="{8B2B94DC-6628-B249-9309-75141A840E33}">
      <dgm:prSet/>
      <dgm:spPr/>
      <dgm:t>
        <a:bodyPr/>
        <a:lstStyle/>
        <a:p>
          <a:endParaRPr lang="en-US"/>
        </a:p>
      </dgm:t>
    </dgm:pt>
    <dgm:pt modelId="{C542B52A-937D-FD40-A63B-0BCE21AF318F}" type="sibTrans" cxnId="{8B2B94DC-6628-B249-9309-75141A840E33}">
      <dgm:prSet/>
      <dgm:spPr/>
      <dgm:t>
        <a:bodyPr/>
        <a:lstStyle/>
        <a:p>
          <a:endParaRPr lang="en-US"/>
        </a:p>
      </dgm:t>
    </dgm:pt>
    <dgm:pt modelId="{A5373E12-4607-F843-A6E6-E1496C13A61D}">
      <dgm:prSet phldrT="[Text]"/>
      <dgm:spPr/>
      <dgm:t>
        <a:bodyPr/>
        <a:lstStyle/>
        <a:p>
          <a:r>
            <a:rPr lang="en-US" dirty="0" smtClean="0">
              <a:latin typeface="Courier New" panose="02070309020205020404" pitchFamily="49" charset="0"/>
              <a:cs typeface="Courier New" panose="02070309020205020404" pitchFamily="49" charset="0"/>
            </a:rPr>
            <a:t>...</a:t>
          </a:r>
          <a:endParaRPr lang="en-US" dirty="0">
            <a:latin typeface="Courier New" panose="02070309020205020404" pitchFamily="49" charset="0"/>
            <a:cs typeface="Courier New" panose="02070309020205020404" pitchFamily="49" charset="0"/>
          </a:endParaRPr>
        </a:p>
      </dgm:t>
    </dgm:pt>
    <dgm:pt modelId="{FC39BB18-C71C-A94D-9C95-4436205BBD47}" type="parTrans" cxnId="{CAC1B72A-9D5B-D647-AEB7-C40A4F0F77FD}">
      <dgm:prSet/>
      <dgm:spPr/>
      <dgm:t>
        <a:bodyPr/>
        <a:lstStyle/>
        <a:p>
          <a:endParaRPr lang="en-US"/>
        </a:p>
      </dgm:t>
    </dgm:pt>
    <dgm:pt modelId="{A3DDB25C-AE1F-0A40-BF89-CCD39B53E73E}" type="sibTrans" cxnId="{CAC1B72A-9D5B-D647-AEB7-C40A4F0F77FD}">
      <dgm:prSet/>
      <dgm:spPr/>
      <dgm:t>
        <a:bodyPr/>
        <a:lstStyle/>
        <a:p>
          <a:endParaRPr lang="en-US"/>
        </a:p>
      </dgm:t>
    </dgm:pt>
    <dgm:pt modelId="{D68DF7B4-8542-9446-818C-59947218F8B5}" type="pres">
      <dgm:prSet presAssocID="{DCFC437A-325F-8D45-B683-EDC55DEB4733}" presName="Name0" presStyleCnt="0">
        <dgm:presLayoutVars>
          <dgm:orgChart val="1"/>
          <dgm:chPref val="1"/>
          <dgm:dir/>
          <dgm:animOne val="branch"/>
          <dgm:animLvl val="lvl"/>
          <dgm:resizeHandles/>
        </dgm:presLayoutVars>
      </dgm:prSet>
      <dgm:spPr/>
      <dgm:t>
        <a:bodyPr/>
        <a:lstStyle/>
        <a:p>
          <a:endParaRPr lang="en-US"/>
        </a:p>
      </dgm:t>
    </dgm:pt>
    <dgm:pt modelId="{8C142624-E278-EF42-A760-9372E64F4E35}" type="pres">
      <dgm:prSet presAssocID="{A9B3F6A5-C6D1-254C-BD35-1FAB4569ADFA}" presName="hierRoot1" presStyleCnt="0">
        <dgm:presLayoutVars>
          <dgm:hierBranch val="init"/>
        </dgm:presLayoutVars>
      </dgm:prSet>
      <dgm:spPr/>
    </dgm:pt>
    <dgm:pt modelId="{0419F53B-788F-444A-A6C3-8372D04550CD}" type="pres">
      <dgm:prSet presAssocID="{A9B3F6A5-C6D1-254C-BD35-1FAB4569ADFA}" presName="rootComposite1" presStyleCnt="0"/>
      <dgm:spPr/>
    </dgm:pt>
    <dgm:pt modelId="{EB05192C-527A-5D41-87F2-2EC5C324EC0B}" type="pres">
      <dgm:prSet presAssocID="{A9B3F6A5-C6D1-254C-BD35-1FAB4569ADFA}" presName="rootText1" presStyleLbl="alignAcc1" presStyleIdx="0" presStyleCnt="0">
        <dgm:presLayoutVars>
          <dgm:chPref val="3"/>
        </dgm:presLayoutVars>
      </dgm:prSet>
      <dgm:spPr/>
      <dgm:t>
        <a:bodyPr/>
        <a:lstStyle/>
        <a:p>
          <a:endParaRPr lang="en-US"/>
        </a:p>
      </dgm:t>
    </dgm:pt>
    <dgm:pt modelId="{6AD2DE29-FCC8-C547-A1A0-7EB4A67403DE}" type="pres">
      <dgm:prSet presAssocID="{A9B3F6A5-C6D1-254C-BD35-1FAB4569ADFA}" presName="topArc1" presStyleLbl="parChTrans1D1" presStyleIdx="0" presStyleCnt="18"/>
      <dgm:spPr/>
    </dgm:pt>
    <dgm:pt modelId="{97681BB6-FB53-B940-AE01-EABFD1280AAE}" type="pres">
      <dgm:prSet presAssocID="{A9B3F6A5-C6D1-254C-BD35-1FAB4569ADFA}" presName="bottomArc1" presStyleLbl="parChTrans1D1" presStyleIdx="1" presStyleCnt="18"/>
      <dgm:spPr/>
    </dgm:pt>
    <dgm:pt modelId="{6CC84037-DD20-484A-B7F5-D331EDFCF789}" type="pres">
      <dgm:prSet presAssocID="{A9B3F6A5-C6D1-254C-BD35-1FAB4569ADFA}" presName="topConnNode1" presStyleLbl="node1" presStyleIdx="0" presStyleCnt="0"/>
      <dgm:spPr/>
      <dgm:t>
        <a:bodyPr/>
        <a:lstStyle/>
        <a:p>
          <a:endParaRPr lang="en-US"/>
        </a:p>
      </dgm:t>
    </dgm:pt>
    <dgm:pt modelId="{A49555AC-5C29-674A-8009-91FC9632F983}" type="pres">
      <dgm:prSet presAssocID="{A9B3F6A5-C6D1-254C-BD35-1FAB4569ADFA}" presName="hierChild2" presStyleCnt="0"/>
      <dgm:spPr/>
    </dgm:pt>
    <dgm:pt modelId="{839C52B7-E823-8B43-9FF8-2B56EEE41FD4}" type="pres">
      <dgm:prSet presAssocID="{318866DB-4C54-644C-B5B2-62D81D1CB1ED}" presName="Name28" presStyleLbl="parChTrans1D2" presStyleIdx="0" presStyleCnt="5"/>
      <dgm:spPr/>
      <dgm:t>
        <a:bodyPr/>
        <a:lstStyle/>
        <a:p>
          <a:endParaRPr lang="en-US"/>
        </a:p>
      </dgm:t>
    </dgm:pt>
    <dgm:pt modelId="{1B45603D-A7F5-8946-9EDB-0C49E0E725B0}" type="pres">
      <dgm:prSet presAssocID="{1F264E59-6640-F24A-A9A5-AE6102944451}" presName="hierRoot2" presStyleCnt="0">
        <dgm:presLayoutVars>
          <dgm:hierBranch val="init"/>
        </dgm:presLayoutVars>
      </dgm:prSet>
      <dgm:spPr/>
    </dgm:pt>
    <dgm:pt modelId="{F6ED177D-F269-234F-B392-2C216624C4A9}" type="pres">
      <dgm:prSet presAssocID="{1F264E59-6640-F24A-A9A5-AE6102944451}" presName="rootComposite2" presStyleCnt="0"/>
      <dgm:spPr/>
    </dgm:pt>
    <dgm:pt modelId="{1EBC3FE8-4A6F-7442-9129-150F8118DDEA}" type="pres">
      <dgm:prSet presAssocID="{1F264E59-6640-F24A-A9A5-AE6102944451}" presName="rootText2" presStyleLbl="alignAcc1" presStyleIdx="0" presStyleCnt="0">
        <dgm:presLayoutVars>
          <dgm:chPref val="3"/>
        </dgm:presLayoutVars>
      </dgm:prSet>
      <dgm:spPr/>
      <dgm:t>
        <a:bodyPr/>
        <a:lstStyle/>
        <a:p>
          <a:endParaRPr lang="en-US"/>
        </a:p>
      </dgm:t>
    </dgm:pt>
    <dgm:pt modelId="{42549172-AA64-A840-B29A-9C3F45CE9EE5}" type="pres">
      <dgm:prSet presAssocID="{1F264E59-6640-F24A-A9A5-AE6102944451}" presName="topArc2" presStyleLbl="parChTrans1D1" presStyleIdx="2" presStyleCnt="18"/>
      <dgm:spPr>
        <a:noFill/>
      </dgm:spPr>
    </dgm:pt>
    <dgm:pt modelId="{E1FC29C1-E80E-214D-BD6C-5AD13CFE5633}" type="pres">
      <dgm:prSet presAssocID="{1F264E59-6640-F24A-A9A5-AE6102944451}" presName="bottomArc2" presStyleLbl="parChTrans1D1" presStyleIdx="3" presStyleCnt="18"/>
      <dgm:spPr/>
    </dgm:pt>
    <dgm:pt modelId="{1504E0BF-00D0-3C49-8725-83C91B7265FD}" type="pres">
      <dgm:prSet presAssocID="{1F264E59-6640-F24A-A9A5-AE6102944451}" presName="topConnNode2" presStyleLbl="node2" presStyleIdx="0" presStyleCnt="0"/>
      <dgm:spPr/>
      <dgm:t>
        <a:bodyPr/>
        <a:lstStyle/>
        <a:p>
          <a:endParaRPr lang="en-US"/>
        </a:p>
      </dgm:t>
    </dgm:pt>
    <dgm:pt modelId="{1C59311C-77A4-8543-96C5-012AED6A0FC6}" type="pres">
      <dgm:prSet presAssocID="{1F264E59-6640-F24A-A9A5-AE6102944451}" presName="hierChild4" presStyleCnt="0"/>
      <dgm:spPr/>
    </dgm:pt>
    <dgm:pt modelId="{34E4429F-6A17-A346-98B4-47D38A30F214}" type="pres">
      <dgm:prSet presAssocID="{1F264E59-6640-F24A-A9A5-AE6102944451}" presName="hierChild5" presStyleCnt="0"/>
      <dgm:spPr/>
    </dgm:pt>
    <dgm:pt modelId="{2CFFCB8D-9475-BD4B-9887-384F29646124}" type="pres">
      <dgm:prSet presAssocID="{F50AD94D-85E6-4C44-8AED-FC86928A67E0}" presName="Name28" presStyleLbl="parChTrans1D2" presStyleIdx="1" presStyleCnt="5"/>
      <dgm:spPr/>
      <dgm:t>
        <a:bodyPr/>
        <a:lstStyle/>
        <a:p>
          <a:endParaRPr lang="en-US"/>
        </a:p>
      </dgm:t>
    </dgm:pt>
    <dgm:pt modelId="{59C86635-0565-7040-B9DD-AC3052EA4315}" type="pres">
      <dgm:prSet presAssocID="{51B08561-6DC4-1241-9670-0F3CAB408282}" presName="hierRoot2" presStyleCnt="0">
        <dgm:presLayoutVars>
          <dgm:hierBranch val="init"/>
        </dgm:presLayoutVars>
      </dgm:prSet>
      <dgm:spPr/>
    </dgm:pt>
    <dgm:pt modelId="{5834ADD8-E84B-3B4A-B0FB-2D092E4BF926}" type="pres">
      <dgm:prSet presAssocID="{51B08561-6DC4-1241-9670-0F3CAB408282}" presName="rootComposite2" presStyleCnt="0"/>
      <dgm:spPr/>
    </dgm:pt>
    <dgm:pt modelId="{9E51699A-991B-4641-84D2-212B2B027E89}" type="pres">
      <dgm:prSet presAssocID="{51B08561-6DC4-1241-9670-0F3CAB408282}" presName="rootText2" presStyleLbl="alignAcc1" presStyleIdx="0" presStyleCnt="0">
        <dgm:presLayoutVars>
          <dgm:chPref val="3"/>
        </dgm:presLayoutVars>
      </dgm:prSet>
      <dgm:spPr/>
      <dgm:t>
        <a:bodyPr/>
        <a:lstStyle/>
        <a:p>
          <a:endParaRPr lang="en-US"/>
        </a:p>
      </dgm:t>
    </dgm:pt>
    <dgm:pt modelId="{B6FDC77A-3C83-BB4E-BC88-7F6692336B41}" type="pres">
      <dgm:prSet presAssocID="{51B08561-6DC4-1241-9670-0F3CAB408282}" presName="topArc2" presStyleLbl="parChTrans1D1" presStyleIdx="4" presStyleCnt="18"/>
      <dgm:spPr/>
    </dgm:pt>
    <dgm:pt modelId="{B61017B7-CC38-E44F-8EC2-7442FCA629E8}" type="pres">
      <dgm:prSet presAssocID="{51B08561-6DC4-1241-9670-0F3CAB408282}" presName="bottomArc2" presStyleLbl="parChTrans1D1" presStyleIdx="5" presStyleCnt="18"/>
      <dgm:spPr/>
    </dgm:pt>
    <dgm:pt modelId="{300B6A78-0C3A-5B4E-AD2F-93B97DA2F56C}" type="pres">
      <dgm:prSet presAssocID="{51B08561-6DC4-1241-9670-0F3CAB408282}" presName="topConnNode2" presStyleLbl="node2" presStyleIdx="0" presStyleCnt="0"/>
      <dgm:spPr/>
      <dgm:t>
        <a:bodyPr/>
        <a:lstStyle/>
        <a:p>
          <a:endParaRPr lang="en-US"/>
        </a:p>
      </dgm:t>
    </dgm:pt>
    <dgm:pt modelId="{EE308B4A-7A03-3E44-8E3A-0773FF338E2D}" type="pres">
      <dgm:prSet presAssocID="{51B08561-6DC4-1241-9670-0F3CAB408282}" presName="hierChild4" presStyleCnt="0"/>
      <dgm:spPr/>
    </dgm:pt>
    <dgm:pt modelId="{43828F01-0673-D442-A2B3-3198087E1EA8}" type="pres">
      <dgm:prSet presAssocID="{51B08561-6DC4-1241-9670-0F3CAB408282}" presName="hierChild5" presStyleCnt="0"/>
      <dgm:spPr/>
    </dgm:pt>
    <dgm:pt modelId="{D41A28FF-9D7C-E049-9F81-95EBF4E366AF}" type="pres">
      <dgm:prSet presAssocID="{921F844B-8BCA-BD4D-9EE2-1D1536B58524}" presName="Name28" presStyleLbl="parChTrans1D2" presStyleIdx="2" presStyleCnt="5"/>
      <dgm:spPr/>
      <dgm:t>
        <a:bodyPr/>
        <a:lstStyle/>
        <a:p>
          <a:endParaRPr lang="en-US"/>
        </a:p>
      </dgm:t>
    </dgm:pt>
    <dgm:pt modelId="{765BF392-0BE6-4A45-9CAC-BF4BDF935112}" type="pres">
      <dgm:prSet presAssocID="{D44B9CD4-94DF-B64E-820E-95E84117F9D4}" presName="hierRoot2" presStyleCnt="0">
        <dgm:presLayoutVars>
          <dgm:hierBranch val="init"/>
        </dgm:presLayoutVars>
      </dgm:prSet>
      <dgm:spPr/>
    </dgm:pt>
    <dgm:pt modelId="{19B133D6-4518-D641-9265-D2C36F3821CD}" type="pres">
      <dgm:prSet presAssocID="{D44B9CD4-94DF-B64E-820E-95E84117F9D4}" presName="rootComposite2" presStyleCnt="0"/>
      <dgm:spPr/>
    </dgm:pt>
    <dgm:pt modelId="{A5E4020B-49DD-1B4E-B673-EB8226EE3720}" type="pres">
      <dgm:prSet presAssocID="{D44B9CD4-94DF-B64E-820E-95E84117F9D4}" presName="rootText2" presStyleLbl="alignAcc1" presStyleIdx="0" presStyleCnt="0">
        <dgm:presLayoutVars>
          <dgm:chPref val="3"/>
        </dgm:presLayoutVars>
      </dgm:prSet>
      <dgm:spPr/>
      <dgm:t>
        <a:bodyPr/>
        <a:lstStyle/>
        <a:p>
          <a:endParaRPr lang="en-US"/>
        </a:p>
      </dgm:t>
    </dgm:pt>
    <dgm:pt modelId="{6FE385BF-D2AB-EC41-94A3-9BBD64D9BC9B}" type="pres">
      <dgm:prSet presAssocID="{D44B9CD4-94DF-B64E-820E-95E84117F9D4}" presName="topArc2" presStyleLbl="parChTrans1D1" presStyleIdx="6" presStyleCnt="18"/>
      <dgm:spPr/>
    </dgm:pt>
    <dgm:pt modelId="{1A7170AA-F5BC-D94A-BA92-7E413503321A}" type="pres">
      <dgm:prSet presAssocID="{D44B9CD4-94DF-B64E-820E-95E84117F9D4}" presName="bottomArc2" presStyleLbl="parChTrans1D1" presStyleIdx="7" presStyleCnt="18"/>
      <dgm:spPr/>
    </dgm:pt>
    <dgm:pt modelId="{9E682431-A48B-7A40-A59B-56159335E06A}" type="pres">
      <dgm:prSet presAssocID="{D44B9CD4-94DF-B64E-820E-95E84117F9D4}" presName="topConnNode2" presStyleLbl="node2" presStyleIdx="0" presStyleCnt="0"/>
      <dgm:spPr/>
      <dgm:t>
        <a:bodyPr/>
        <a:lstStyle/>
        <a:p>
          <a:endParaRPr lang="en-US"/>
        </a:p>
      </dgm:t>
    </dgm:pt>
    <dgm:pt modelId="{C96AD345-43B3-D140-B119-7B8AC02AC0B2}" type="pres">
      <dgm:prSet presAssocID="{D44B9CD4-94DF-B64E-820E-95E84117F9D4}" presName="hierChild4" presStyleCnt="0"/>
      <dgm:spPr/>
    </dgm:pt>
    <dgm:pt modelId="{709B747C-318A-DB40-B2FE-A27AEB67E54A}" type="pres">
      <dgm:prSet presAssocID="{851EF02D-4E59-5041-89D7-627FB4EC6616}" presName="Name28" presStyleLbl="parChTrans1D3" presStyleIdx="0" presStyleCnt="2"/>
      <dgm:spPr/>
      <dgm:t>
        <a:bodyPr/>
        <a:lstStyle/>
        <a:p>
          <a:endParaRPr lang="en-US"/>
        </a:p>
      </dgm:t>
    </dgm:pt>
    <dgm:pt modelId="{75247BD8-79E6-CF40-BF0C-3FF975A0D8BA}" type="pres">
      <dgm:prSet presAssocID="{64903026-723B-164B-9176-ABC25F3A9F67}" presName="hierRoot2" presStyleCnt="0">
        <dgm:presLayoutVars>
          <dgm:hierBranch val="init"/>
        </dgm:presLayoutVars>
      </dgm:prSet>
      <dgm:spPr/>
    </dgm:pt>
    <dgm:pt modelId="{A46132A0-D9A6-9942-AD1A-913D81EDE6AB}" type="pres">
      <dgm:prSet presAssocID="{64903026-723B-164B-9176-ABC25F3A9F67}" presName="rootComposite2" presStyleCnt="0"/>
      <dgm:spPr/>
    </dgm:pt>
    <dgm:pt modelId="{2D06822F-24C2-554F-BA78-811C34A3B1A5}" type="pres">
      <dgm:prSet presAssocID="{64903026-723B-164B-9176-ABC25F3A9F67}" presName="rootText2" presStyleLbl="alignAcc1" presStyleIdx="0" presStyleCnt="0">
        <dgm:presLayoutVars>
          <dgm:chPref val="3"/>
        </dgm:presLayoutVars>
      </dgm:prSet>
      <dgm:spPr/>
      <dgm:t>
        <a:bodyPr/>
        <a:lstStyle/>
        <a:p>
          <a:endParaRPr lang="en-US"/>
        </a:p>
      </dgm:t>
    </dgm:pt>
    <dgm:pt modelId="{577DBC34-A896-B748-9D9E-587430B83FAB}" type="pres">
      <dgm:prSet presAssocID="{64903026-723B-164B-9176-ABC25F3A9F67}" presName="topArc2" presStyleLbl="parChTrans1D1" presStyleIdx="8" presStyleCnt="18"/>
      <dgm:spPr/>
    </dgm:pt>
    <dgm:pt modelId="{918013B7-1D24-044A-B869-966EE8EB7807}" type="pres">
      <dgm:prSet presAssocID="{64903026-723B-164B-9176-ABC25F3A9F67}" presName="bottomArc2" presStyleLbl="parChTrans1D1" presStyleIdx="9" presStyleCnt="18"/>
      <dgm:spPr/>
    </dgm:pt>
    <dgm:pt modelId="{9428AB28-41E6-0A48-8820-157994D9D30C}" type="pres">
      <dgm:prSet presAssocID="{64903026-723B-164B-9176-ABC25F3A9F67}" presName="topConnNode2" presStyleLbl="node3" presStyleIdx="0" presStyleCnt="0"/>
      <dgm:spPr/>
      <dgm:t>
        <a:bodyPr/>
        <a:lstStyle/>
        <a:p>
          <a:endParaRPr lang="en-US"/>
        </a:p>
      </dgm:t>
    </dgm:pt>
    <dgm:pt modelId="{F9B5BAFC-6556-C847-B89A-0DF412C782F6}" type="pres">
      <dgm:prSet presAssocID="{64903026-723B-164B-9176-ABC25F3A9F67}" presName="hierChild4" presStyleCnt="0"/>
      <dgm:spPr/>
    </dgm:pt>
    <dgm:pt modelId="{F29318D9-AE18-0143-BE97-F618C4BC68C9}" type="pres">
      <dgm:prSet presAssocID="{64903026-723B-164B-9176-ABC25F3A9F67}" presName="hierChild5" presStyleCnt="0"/>
      <dgm:spPr/>
    </dgm:pt>
    <dgm:pt modelId="{74F1DE5C-62D9-294D-9C28-7ED047F2C1F1}" type="pres">
      <dgm:prSet presAssocID="{D44B9CD4-94DF-B64E-820E-95E84117F9D4}" presName="hierChild5" presStyleCnt="0"/>
      <dgm:spPr/>
    </dgm:pt>
    <dgm:pt modelId="{F70AC1FB-31CD-AB41-AB2A-30C27B078C73}" type="pres">
      <dgm:prSet presAssocID="{0B51E70B-C752-B649-B1AF-4BE866619E2C}" presName="Name28" presStyleLbl="parChTrans1D2" presStyleIdx="3" presStyleCnt="5"/>
      <dgm:spPr/>
      <dgm:t>
        <a:bodyPr/>
        <a:lstStyle/>
        <a:p>
          <a:endParaRPr lang="en-US"/>
        </a:p>
      </dgm:t>
    </dgm:pt>
    <dgm:pt modelId="{79D3F9B6-5C07-594B-8B56-0AFDAB030CBE}" type="pres">
      <dgm:prSet presAssocID="{067644FF-A968-EB4A-A816-03D30CF9A0C0}" presName="hierRoot2" presStyleCnt="0">
        <dgm:presLayoutVars>
          <dgm:hierBranch val="init"/>
        </dgm:presLayoutVars>
      </dgm:prSet>
      <dgm:spPr/>
    </dgm:pt>
    <dgm:pt modelId="{062D1878-5626-4F44-8DFB-84EA745BD08A}" type="pres">
      <dgm:prSet presAssocID="{067644FF-A968-EB4A-A816-03D30CF9A0C0}" presName="rootComposite2" presStyleCnt="0"/>
      <dgm:spPr/>
    </dgm:pt>
    <dgm:pt modelId="{172ADABA-4E50-1C40-9B0C-7335204F503D}" type="pres">
      <dgm:prSet presAssocID="{067644FF-A968-EB4A-A816-03D30CF9A0C0}" presName="rootText2" presStyleLbl="alignAcc1" presStyleIdx="0" presStyleCnt="0">
        <dgm:presLayoutVars>
          <dgm:chPref val="3"/>
        </dgm:presLayoutVars>
      </dgm:prSet>
      <dgm:spPr/>
      <dgm:t>
        <a:bodyPr/>
        <a:lstStyle/>
        <a:p>
          <a:endParaRPr lang="en-US"/>
        </a:p>
      </dgm:t>
    </dgm:pt>
    <dgm:pt modelId="{0F621EC2-8E12-0549-A2AA-DEA3673AA5A3}" type="pres">
      <dgm:prSet presAssocID="{067644FF-A968-EB4A-A816-03D30CF9A0C0}" presName="topArc2" presStyleLbl="parChTrans1D1" presStyleIdx="10" presStyleCnt="18"/>
      <dgm:spPr/>
    </dgm:pt>
    <dgm:pt modelId="{80D6CEEA-0B76-5246-A4B8-C94A86E47F03}" type="pres">
      <dgm:prSet presAssocID="{067644FF-A968-EB4A-A816-03D30CF9A0C0}" presName="bottomArc2" presStyleLbl="parChTrans1D1" presStyleIdx="11" presStyleCnt="18"/>
      <dgm:spPr/>
    </dgm:pt>
    <dgm:pt modelId="{0247B166-BC53-1542-AD63-412179EA14B5}" type="pres">
      <dgm:prSet presAssocID="{067644FF-A968-EB4A-A816-03D30CF9A0C0}" presName="topConnNode2" presStyleLbl="node2" presStyleIdx="0" presStyleCnt="0"/>
      <dgm:spPr/>
      <dgm:t>
        <a:bodyPr/>
        <a:lstStyle/>
        <a:p>
          <a:endParaRPr lang="en-US"/>
        </a:p>
      </dgm:t>
    </dgm:pt>
    <dgm:pt modelId="{540E4BFD-77E2-0A4A-AF47-826045A2EAE7}" type="pres">
      <dgm:prSet presAssocID="{067644FF-A968-EB4A-A816-03D30CF9A0C0}" presName="hierChild4" presStyleCnt="0"/>
      <dgm:spPr/>
    </dgm:pt>
    <dgm:pt modelId="{45E80E85-8B2F-BE4A-86BC-2DD7EF816D17}" type="pres">
      <dgm:prSet presAssocID="{6B08ED09-B874-D74A-BDB7-F1763A20BFC0}" presName="Name28" presStyleLbl="parChTrans1D3" presStyleIdx="1" presStyleCnt="2"/>
      <dgm:spPr/>
      <dgm:t>
        <a:bodyPr/>
        <a:lstStyle/>
        <a:p>
          <a:endParaRPr lang="en-US"/>
        </a:p>
      </dgm:t>
    </dgm:pt>
    <dgm:pt modelId="{7D68A9C3-7AFE-884E-A5C2-407FA5A1DE85}" type="pres">
      <dgm:prSet presAssocID="{88C386A5-A841-EA42-A28F-B66650749E27}" presName="hierRoot2" presStyleCnt="0">
        <dgm:presLayoutVars>
          <dgm:hierBranch val="init"/>
        </dgm:presLayoutVars>
      </dgm:prSet>
      <dgm:spPr/>
    </dgm:pt>
    <dgm:pt modelId="{175B3CA9-6AAF-9A4F-ADB0-B6E62799E89F}" type="pres">
      <dgm:prSet presAssocID="{88C386A5-A841-EA42-A28F-B66650749E27}" presName="rootComposite2" presStyleCnt="0"/>
      <dgm:spPr/>
    </dgm:pt>
    <dgm:pt modelId="{79FA37EA-7521-1F4C-A399-95F223771CD3}" type="pres">
      <dgm:prSet presAssocID="{88C386A5-A841-EA42-A28F-B66650749E27}" presName="rootText2" presStyleLbl="alignAcc1" presStyleIdx="0" presStyleCnt="0">
        <dgm:presLayoutVars>
          <dgm:chPref val="3"/>
        </dgm:presLayoutVars>
      </dgm:prSet>
      <dgm:spPr/>
      <dgm:t>
        <a:bodyPr/>
        <a:lstStyle/>
        <a:p>
          <a:endParaRPr lang="en-US"/>
        </a:p>
      </dgm:t>
    </dgm:pt>
    <dgm:pt modelId="{A49E9390-BD0F-C24A-9449-9F4ADBBD70B3}" type="pres">
      <dgm:prSet presAssocID="{88C386A5-A841-EA42-A28F-B66650749E27}" presName="topArc2" presStyleLbl="parChTrans1D1" presStyleIdx="12" presStyleCnt="18"/>
      <dgm:spPr/>
    </dgm:pt>
    <dgm:pt modelId="{1C426711-9729-3E46-B42D-7809147B8BC6}" type="pres">
      <dgm:prSet presAssocID="{88C386A5-A841-EA42-A28F-B66650749E27}" presName="bottomArc2" presStyleLbl="parChTrans1D1" presStyleIdx="13" presStyleCnt="18"/>
      <dgm:spPr/>
    </dgm:pt>
    <dgm:pt modelId="{28A1E2BE-67B5-094C-9E05-96B9C0F2F552}" type="pres">
      <dgm:prSet presAssocID="{88C386A5-A841-EA42-A28F-B66650749E27}" presName="topConnNode2" presStyleLbl="node3" presStyleIdx="0" presStyleCnt="0"/>
      <dgm:spPr/>
      <dgm:t>
        <a:bodyPr/>
        <a:lstStyle/>
        <a:p>
          <a:endParaRPr lang="en-US"/>
        </a:p>
      </dgm:t>
    </dgm:pt>
    <dgm:pt modelId="{11CC00A4-9717-6747-A608-CA2C7C37A923}" type="pres">
      <dgm:prSet presAssocID="{88C386A5-A841-EA42-A28F-B66650749E27}" presName="hierChild4" presStyleCnt="0"/>
      <dgm:spPr/>
    </dgm:pt>
    <dgm:pt modelId="{102E5C1E-92E6-784F-99D8-8F63D68D2ED2}" type="pres">
      <dgm:prSet presAssocID="{FB4FADAE-4F85-8845-80AA-9232AC97EA36}" presName="Name28" presStyleLbl="parChTrans1D4" presStyleIdx="0" presStyleCnt="1"/>
      <dgm:spPr/>
      <dgm:t>
        <a:bodyPr/>
        <a:lstStyle/>
        <a:p>
          <a:endParaRPr lang="en-US"/>
        </a:p>
      </dgm:t>
    </dgm:pt>
    <dgm:pt modelId="{63957DCA-AF7B-914E-8BBB-44B073008C15}" type="pres">
      <dgm:prSet presAssocID="{70AA8A8F-8FED-4149-A295-9D1BA95DDC9B}" presName="hierRoot2" presStyleCnt="0">
        <dgm:presLayoutVars>
          <dgm:hierBranch val="init"/>
        </dgm:presLayoutVars>
      </dgm:prSet>
      <dgm:spPr/>
    </dgm:pt>
    <dgm:pt modelId="{B1EF8B2C-84EA-7A47-A4A3-0A7BC4EAD06C}" type="pres">
      <dgm:prSet presAssocID="{70AA8A8F-8FED-4149-A295-9D1BA95DDC9B}" presName="rootComposite2" presStyleCnt="0"/>
      <dgm:spPr/>
    </dgm:pt>
    <dgm:pt modelId="{192B681F-91C4-AF4E-B79D-C7793AA9A6E3}" type="pres">
      <dgm:prSet presAssocID="{70AA8A8F-8FED-4149-A295-9D1BA95DDC9B}" presName="rootText2" presStyleLbl="alignAcc1" presStyleIdx="0" presStyleCnt="0">
        <dgm:presLayoutVars>
          <dgm:chPref val="3"/>
        </dgm:presLayoutVars>
      </dgm:prSet>
      <dgm:spPr/>
      <dgm:t>
        <a:bodyPr/>
        <a:lstStyle/>
        <a:p>
          <a:endParaRPr lang="en-US"/>
        </a:p>
      </dgm:t>
    </dgm:pt>
    <dgm:pt modelId="{72EC0DAB-5DCC-3743-989B-0DB7633AC99A}" type="pres">
      <dgm:prSet presAssocID="{70AA8A8F-8FED-4149-A295-9D1BA95DDC9B}" presName="topArc2" presStyleLbl="parChTrans1D1" presStyleIdx="14" presStyleCnt="18"/>
      <dgm:spPr/>
    </dgm:pt>
    <dgm:pt modelId="{9DE48F64-63EE-6C41-98AA-261C1CF4B2A3}" type="pres">
      <dgm:prSet presAssocID="{70AA8A8F-8FED-4149-A295-9D1BA95DDC9B}" presName="bottomArc2" presStyleLbl="parChTrans1D1" presStyleIdx="15" presStyleCnt="18"/>
      <dgm:spPr/>
    </dgm:pt>
    <dgm:pt modelId="{0BF0BE85-E423-A843-B9AB-EA5B9369F662}" type="pres">
      <dgm:prSet presAssocID="{70AA8A8F-8FED-4149-A295-9D1BA95DDC9B}" presName="topConnNode2" presStyleLbl="node4" presStyleIdx="0" presStyleCnt="0"/>
      <dgm:spPr/>
      <dgm:t>
        <a:bodyPr/>
        <a:lstStyle/>
        <a:p>
          <a:endParaRPr lang="en-US"/>
        </a:p>
      </dgm:t>
    </dgm:pt>
    <dgm:pt modelId="{18242CA4-A70C-8C46-93EC-382AB38BF6ED}" type="pres">
      <dgm:prSet presAssocID="{70AA8A8F-8FED-4149-A295-9D1BA95DDC9B}" presName="hierChild4" presStyleCnt="0"/>
      <dgm:spPr/>
    </dgm:pt>
    <dgm:pt modelId="{C5E99255-DB7B-6F4D-A5CF-A4526D87AC2F}" type="pres">
      <dgm:prSet presAssocID="{70AA8A8F-8FED-4149-A295-9D1BA95DDC9B}" presName="hierChild5" presStyleCnt="0"/>
      <dgm:spPr/>
    </dgm:pt>
    <dgm:pt modelId="{7E1E19D2-B6CC-E34F-8DFA-78C3989F2998}" type="pres">
      <dgm:prSet presAssocID="{88C386A5-A841-EA42-A28F-B66650749E27}" presName="hierChild5" presStyleCnt="0"/>
      <dgm:spPr/>
    </dgm:pt>
    <dgm:pt modelId="{7075C42A-DCAA-5B49-A821-80CC02BDB78F}" type="pres">
      <dgm:prSet presAssocID="{067644FF-A968-EB4A-A816-03D30CF9A0C0}" presName="hierChild5" presStyleCnt="0"/>
      <dgm:spPr/>
    </dgm:pt>
    <dgm:pt modelId="{0474AF73-9465-F648-920D-3190DF10E5AB}" type="pres">
      <dgm:prSet presAssocID="{FC39BB18-C71C-A94D-9C95-4436205BBD47}" presName="Name28" presStyleLbl="parChTrans1D2" presStyleIdx="4" presStyleCnt="5"/>
      <dgm:spPr/>
      <dgm:t>
        <a:bodyPr/>
        <a:lstStyle/>
        <a:p>
          <a:endParaRPr lang="en-US"/>
        </a:p>
      </dgm:t>
    </dgm:pt>
    <dgm:pt modelId="{B84853DD-6713-5A41-A135-3523C5DABF8F}" type="pres">
      <dgm:prSet presAssocID="{A5373E12-4607-F843-A6E6-E1496C13A61D}" presName="hierRoot2" presStyleCnt="0">
        <dgm:presLayoutVars>
          <dgm:hierBranch val="init"/>
        </dgm:presLayoutVars>
      </dgm:prSet>
      <dgm:spPr/>
    </dgm:pt>
    <dgm:pt modelId="{32352C32-0634-7C48-91D9-F372EF2DA321}" type="pres">
      <dgm:prSet presAssocID="{A5373E12-4607-F843-A6E6-E1496C13A61D}" presName="rootComposite2" presStyleCnt="0"/>
      <dgm:spPr/>
    </dgm:pt>
    <dgm:pt modelId="{52482574-0AD2-D54A-A248-BC012BFEF429}" type="pres">
      <dgm:prSet presAssocID="{A5373E12-4607-F843-A6E6-E1496C13A61D}" presName="rootText2" presStyleLbl="alignAcc1" presStyleIdx="0" presStyleCnt="0">
        <dgm:presLayoutVars>
          <dgm:chPref val="3"/>
        </dgm:presLayoutVars>
      </dgm:prSet>
      <dgm:spPr/>
      <dgm:t>
        <a:bodyPr/>
        <a:lstStyle/>
        <a:p>
          <a:endParaRPr lang="en-US"/>
        </a:p>
      </dgm:t>
    </dgm:pt>
    <dgm:pt modelId="{F3A8E1DA-3021-9146-BD64-2C75698D1F46}" type="pres">
      <dgm:prSet presAssocID="{A5373E12-4607-F843-A6E6-E1496C13A61D}" presName="topArc2" presStyleLbl="parChTrans1D1" presStyleIdx="16" presStyleCnt="18"/>
      <dgm:spPr/>
    </dgm:pt>
    <dgm:pt modelId="{D52BA993-0C91-7D4F-950E-38C70FAEA007}" type="pres">
      <dgm:prSet presAssocID="{A5373E12-4607-F843-A6E6-E1496C13A61D}" presName="bottomArc2" presStyleLbl="parChTrans1D1" presStyleIdx="17" presStyleCnt="18"/>
      <dgm:spPr/>
    </dgm:pt>
    <dgm:pt modelId="{FBC593DF-B2C7-A94B-A8E6-7D83D82C49C1}" type="pres">
      <dgm:prSet presAssocID="{A5373E12-4607-F843-A6E6-E1496C13A61D}" presName="topConnNode2" presStyleLbl="node2" presStyleIdx="0" presStyleCnt="0"/>
      <dgm:spPr/>
      <dgm:t>
        <a:bodyPr/>
        <a:lstStyle/>
        <a:p>
          <a:endParaRPr lang="en-US"/>
        </a:p>
      </dgm:t>
    </dgm:pt>
    <dgm:pt modelId="{D5A29425-EE8C-E046-AB83-651F9F36D3D3}" type="pres">
      <dgm:prSet presAssocID="{A5373E12-4607-F843-A6E6-E1496C13A61D}" presName="hierChild4" presStyleCnt="0"/>
      <dgm:spPr/>
    </dgm:pt>
    <dgm:pt modelId="{9381D43B-257F-0345-B29B-2957F0924A69}" type="pres">
      <dgm:prSet presAssocID="{A5373E12-4607-F843-A6E6-E1496C13A61D}" presName="hierChild5" presStyleCnt="0"/>
      <dgm:spPr/>
    </dgm:pt>
    <dgm:pt modelId="{D6AAF9F8-CDF0-DA49-8E37-9E816C70EB2D}" type="pres">
      <dgm:prSet presAssocID="{A9B3F6A5-C6D1-254C-BD35-1FAB4569ADFA}" presName="hierChild3" presStyleCnt="0"/>
      <dgm:spPr/>
    </dgm:pt>
  </dgm:ptLst>
  <dgm:cxnLst>
    <dgm:cxn modelId="{3B1C42FE-939B-E044-9C19-4F420CB771A0}" type="presOf" srcId="{F50AD94D-85E6-4C44-8AED-FC86928A67E0}" destId="{2CFFCB8D-9475-BD4B-9887-384F29646124}" srcOrd="0" destOrd="0" presId="urn:microsoft.com/office/officeart/2008/layout/HalfCircleOrganizationChart"/>
    <dgm:cxn modelId="{CAC1B72A-9D5B-D647-AEB7-C40A4F0F77FD}" srcId="{A9B3F6A5-C6D1-254C-BD35-1FAB4569ADFA}" destId="{A5373E12-4607-F843-A6E6-E1496C13A61D}" srcOrd="4" destOrd="0" parTransId="{FC39BB18-C71C-A94D-9C95-4436205BBD47}" sibTransId="{A3DDB25C-AE1F-0A40-BF89-CCD39B53E73E}"/>
    <dgm:cxn modelId="{311FCCF4-AD89-C041-ADAC-10D88D22D6DD}" type="presOf" srcId="{51B08561-6DC4-1241-9670-0F3CAB408282}" destId="{300B6A78-0C3A-5B4E-AD2F-93B97DA2F56C}" srcOrd="1" destOrd="0" presId="urn:microsoft.com/office/officeart/2008/layout/HalfCircleOrganizationChart"/>
    <dgm:cxn modelId="{B074473E-DC84-564A-9A29-DDE482E78854}" type="presOf" srcId="{6B08ED09-B874-D74A-BDB7-F1763A20BFC0}" destId="{45E80E85-8B2F-BE4A-86BC-2DD7EF816D17}" srcOrd="0" destOrd="0" presId="urn:microsoft.com/office/officeart/2008/layout/HalfCircleOrganizationChart"/>
    <dgm:cxn modelId="{BCD4B9B4-803E-0249-9921-7E8D7C03ED9D}" type="presOf" srcId="{64903026-723B-164B-9176-ABC25F3A9F67}" destId="{2D06822F-24C2-554F-BA78-811C34A3B1A5}" srcOrd="0" destOrd="0" presId="urn:microsoft.com/office/officeart/2008/layout/HalfCircleOrganizationChart"/>
    <dgm:cxn modelId="{966A71EB-96B0-3949-81D5-B00FCB046E1A}" type="presOf" srcId="{A9B3F6A5-C6D1-254C-BD35-1FAB4569ADFA}" destId="{6CC84037-DD20-484A-B7F5-D331EDFCF789}" srcOrd="1" destOrd="0" presId="urn:microsoft.com/office/officeart/2008/layout/HalfCircleOrganizationChart"/>
    <dgm:cxn modelId="{A6C09CC0-0209-6546-A54C-56810A5AE992}" type="presOf" srcId="{51B08561-6DC4-1241-9670-0F3CAB408282}" destId="{9E51699A-991B-4641-84D2-212B2B027E89}" srcOrd="0" destOrd="0" presId="urn:microsoft.com/office/officeart/2008/layout/HalfCircleOrganizationChart"/>
    <dgm:cxn modelId="{8E29EB71-8042-FF4C-B824-D222F64F1F15}" srcId="{A9B3F6A5-C6D1-254C-BD35-1FAB4569ADFA}" destId="{067644FF-A968-EB4A-A816-03D30CF9A0C0}" srcOrd="3" destOrd="0" parTransId="{0B51E70B-C752-B649-B1AF-4BE866619E2C}" sibTransId="{04245A99-2ED3-714C-95FC-7E5E5C4DE47A}"/>
    <dgm:cxn modelId="{3287D0BD-4CCD-D741-BEA8-8F441B59A4D3}" srcId="{A9B3F6A5-C6D1-254C-BD35-1FAB4569ADFA}" destId="{D44B9CD4-94DF-B64E-820E-95E84117F9D4}" srcOrd="2" destOrd="0" parTransId="{921F844B-8BCA-BD4D-9EE2-1D1536B58524}" sibTransId="{ABF45D34-2CD7-E741-A54E-DB57CE697BBA}"/>
    <dgm:cxn modelId="{AC8F4F1E-FB9C-CD4A-909C-047D8037F787}" type="presOf" srcId="{1F264E59-6640-F24A-A9A5-AE6102944451}" destId="{1504E0BF-00D0-3C49-8725-83C91B7265FD}" srcOrd="1" destOrd="0" presId="urn:microsoft.com/office/officeart/2008/layout/HalfCircleOrganizationChart"/>
    <dgm:cxn modelId="{6DF789A8-9F91-3C4E-8A63-322CC97FEF9D}" type="presOf" srcId="{A5373E12-4607-F843-A6E6-E1496C13A61D}" destId="{52482574-0AD2-D54A-A248-BC012BFEF429}" srcOrd="0" destOrd="0" presId="urn:microsoft.com/office/officeart/2008/layout/HalfCircleOrganizationChart"/>
    <dgm:cxn modelId="{AC241CA4-5CBB-224F-B1C1-8BACC0A4765F}" type="presOf" srcId="{1F264E59-6640-F24A-A9A5-AE6102944451}" destId="{1EBC3FE8-4A6F-7442-9129-150F8118DDEA}" srcOrd="0" destOrd="0" presId="urn:microsoft.com/office/officeart/2008/layout/HalfCircleOrganizationChart"/>
    <dgm:cxn modelId="{A5BFD05C-84B0-B943-8D2B-68025D278185}" type="presOf" srcId="{FC39BB18-C71C-A94D-9C95-4436205BBD47}" destId="{0474AF73-9465-F648-920D-3190DF10E5AB}" srcOrd="0" destOrd="0" presId="urn:microsoft.com/office/officeart/2008/layout/HalfCircleOrganizationChart"/>
    <dgm:cxn modelId="{AB7519E3-6C50-E748-B567-E1C45943F99C}" type="presOf" srcId="{851EF02D-4E59-5041-89D7-627FB4EC6616}" destId="{709B747C-318A-DB40-B2FE-A27AEB67E54A}" srcOrd="0" destOrd="0" presId="urn:microsoft.com/office/officeart/2008/layout/HalfCircleOrganizationChart"/>
    <dgm:cxn modelId="{8B2B94DC-6628-B249-9309-75141A840E33}" srcId="{88C386A5-A841-EA42-A28F-B66650749E27}" destId="{70AA8A8F-8FED-4149-A295-9D1BA95DDC9B}" srcOrd="0" destOrd="0" parTransId="{FB4FADAE-4F85-8845-80AA-9232AC97EA36}" sibTransId="{C542B52A-937D-FD40-A63B-0BCE21AF318F}"/>
    <dgm:cxn modelId="{338AA99C-FFD4-8547-B034-EC4B215BF9E1}" srcId="{D44B9CD4-94DF-B64E-820E-95E84117F9D4}" destId="{64903026-723B-164B-9176-ABC25F3A9F67}" srcOrd="0" destOrd="0" parTransId="{851EF02D-4E59-5041-89D7-627FB4EC6616}" sibTransId="{AFDEE9B9-3D8B-4F4A-9035-8DBE4BA98010}"/>
    <dgm:cxn modelId="{E63C9634-0E56-4842-A7C7-A4C49114DA5B}" type="presOf" srcId="{FB4FADAE-4F85-8845-80AA-9232AC97EA36}" destId="{102E5C1E-92E6-784F-99D8-8F63D68D2ED2}" srcOrd="0" destOrd="0" presId="urn:microsoft.com/office/officeart/2008/layout/HalfCircleOrganizationChart"/>
    <dgm:cxn modelId="{2BEABB40-8BB2-4342-B8EA-28C97930E298}" srcId="{067644FF-A968-EB4A-A816-03D30CF9A0C0}" destId="{88C386A5-A841-EA42-A28F-B66650749E27}" srcOrd="0" destOrd="0" parTransId="{6B08ED09-B874-D74A-BDB7-F1763A20BFC0}" sibTransId="{34E55585-269F-5B4B-AE95-36286FBE7C8B}"/>
    <dgm:cxn modelId="{4EEE0656-A4BC-254A-8411-1757EA8AA43F}" srcId="{DCFC437A-325F-8D45-B683-EDC55DEB4733}" destId="{A9B3F6A5-C6D1-254C-BD35-1FAB4569ADFA}" srcOrd="0" destOrd="0" parTransId="{5CBD8DF2-8DE8-014A-A4B0-D1F42882B973}" sibTransId="{C81387DC-A3CF-6C48-9904-F7933680B0E5}"/>
    <dgm:cxn modelId="{6AF14E55-2B1C-2446-83C6-37EBAD1ED6BB}" srcId="{A9B3F6A5-C6D1-254C-BD35-1FAB4569ADFA}" destId="{51B08561-6DC4-1241-9670-0F3CAB408282}" srcOrd="1" destOrd="0" parTransId="{F50AD94D-85E6-4C44-8AED-FC86928A67E0}" sibTransId="{CAF90965-81BD-564C-9AC4-C97BEB5FDC59}"/>
    <dgm:cxn modelId="{8268EDDE-713F-4F42-BC4A-753CB23C8726}" type="presOf" srcId="{70AA8A8F-8FED-4149-A295-9D1BA95DDC9B}" destId="{192B681F-91C4-AF4E-B79D-C7793AA9A6E3}" srcOrd="0" destOrd="0" presId="urn:microsoft.com/office/officeart/2008/layout/HalfCircleOrganizationChart"/>
    <dgm:cxn modelId="{ADEFCF75-3F2E-2C43-AB13-91039BC670CA}" type="presOf" srcId="{A9B3F6A5-C6D1-254C-BD35-1FAB4569ADFA}" destId="{EB05192C-527A-5D41-87F2-2EC5C324EC0B}" srcOrd="0" destOrd="0" presId="urn:microsoft.com/office/officeart/2008/layout/HalfCircleOrganizationChart"/>
    <dgm:cxn modelId="{83CF65CB-EAF5-D94E-B980-9D4AB154389E}" type="presOf" srcId="{A5373E12-4607-F843-A6E6-E1496C13A61D}" destId="{FBC593DF-B2C7-A94B-A8E6-7D83D82C49C1}" srcOrd="1" destOrd="0" presId="urn:microsoft.com/office/officeart/2008/layout/HalfCircleOrganizationChart"/>
    <dgm:cxn modelId="{61061467-3D73-C247-B948-DF61A847F5A2}" type="presOf" srcId="{D44B9CD4-94DF-B64E-820E-95E84117F9D4}" destId="{A5E4020B-49DD-1B4E-B673-EB8226EE3720}" srcOrd="0" destOrd="0" presId="urn:microsoft.com/office/officeart/2008/layout/HalfCircleOrganizationChart"/>
    <dgm:cxn modelId="{ED20BAB8-61E0-DE4B-93F0-6B155A3630F4}" type="presOf" srcId="{70AA8A8F-8FED-4149-A295-9D1BA95DDC9B}" destId="{0BF0BE85-E423-A843-B9AB-EA5B9369F662}" srcOrd="1" destOrd="0" presId="urn:microsoft.com/office/officeart/2008/layout/HalfCircleOrganizationChart"/>
    <dgm:cxn modelId="{0CEB15B7-07AC-F44B-A34E-2E60368159CA}" type="presOf" srcId="{067644FF-A968-EB4A-A816-03D30CF9A0C0}" destId="{172ADABA-4E50-1C40-9B0C-7335204F503D}" srcOrd="0" destOrd="0" presId="urn:microsoft.com/office/officeart/2008/layout/HalfCircleOrganizationChart"/>
    <dgm:cxn modelId="{B6E9F765-9283-F644-AF10-60A60F18BB6B}" type="presOf" srcId="{88C386A5-A841-EA42-A28F-B66650749E27}" destId="{28A1E2BE-67B5-094C-9E05-96B9C0F2F552}" srcOrd="1" destOrd="0" presId="urn:microsoft.com/office/officeart/2008/layout/HalfCircleOrganizationChart"/>
    <dgm:cxn modelId="{BC437754-891B-8942-9DB1-67E216F3765C}" type="presOf" srcId="{DCFC437A-325F-8D45-B683-EDC55DEB4733}" destId="{D68DF7B4-8542-9446-818C-59947218F8B5}" srcOrd="0" destOrd="0" presId="urn:microsoft.com/office/officeart/2008/layout/HalfCircleOrganizationChart"/>
    <dgm:cxn modelId="{334EADD6-34A7-AE4D-9FCB-E1594CB9B255}" type="presOf" srcId="{D44B9CD4-94DF-B64E-820E-95E84117F9D4}" destId="{9E682431-A48B-7A40-A59B-56159335E06A}" srcOrd="1" destOrd="0" presId="urn:microsoft.com/office/officeart/2008/layout/HalfCircleOrganizationChart"/>
    <dgm:cxn modelId="{EA4FE5A5-9EBE-D140-89CC-ACF178229E24}" type="presOf" srcId="{318866DB-4C54-644C-B5B2-62D81D1CB1ED}" destId="{839C52B7-E823-8B43-9FF8-2B56EEE41FD4}" srcOrd="0" destOrd="0" presId="urn:microsoft.com/office/officeart/2008/layout/HalfCircleOrganizationChart"/>
    <dgm:cxn modelId="{DFB5886C-2EA4-E645-A2E7-31A30B186D77}" srcId="{A9B3F6A5-C6D1-254C-BD35-1FAB4569ADFA}" destId="{1F264E59-6640-F24A-A9A5-AE6102944451}" srcOrd="0" destOrd="0" parTransId="{318866DB-4C54-644C-B5B2-62D81D1CB1ED}" sibTransId="{091DF040-EFBD-584E-A3AF-CFC32E7CF8B6}"/>
    <dgm:cxn modelId="{E8A2C7F9-90DF-C741-A2D3-21344F2716B8}" type="presOf" srcId="{921F844B-8BCA-BD4D-9EE2-1D1536B58524}" destId="{D41A28FF-9D7C-E049-9F81-95EBF4E366AF}" srcOrd="0" destOrd="0" presId="urn:microsoft.com/office/officeart/2008/layout/HalfCircleOrganizationChart"/>
    <dgm:cxn modelId="{85DD96F8-AEE0-5346-8E2E-385594C9073D}" type="presOf" srcId="{067644FF-A968-EB4A-A816-03D30CF9A0C0}" destId="{0247B166-BC53-1542-AD63-412179EA14B5}" srcOrd="1" destOrd="0" presId="urn:microsoft.com/office/officeart/2008/layout/HalfCircleOrganizationChart"/>
    <dgm:cxn modelId="{136600AC-83DC-324A-908B-6BE0F5695603}" type="presOf" srcId="{64903026-723B-164B-9176-ABC25F3A9F67}" destId="{9428AB28-41E6-0A48-8820-157994D9D30C}" srcOrd="1" destOrd="0" presId="urn:microsoft.com/office/officeart/2008/layout/HalfCircleOrganizationChart"/>
    <dgm:cxn modelId="{0E216A31-79BB-3746-8B22-4B37F5B8CEC5}" type="presOf" srcId="{0B51E70B-C752-B649-B1AF-4BE866619E2C}" destId="{F70AC1FB-31CD-AB41-AB2A-30C27B078C73}" srcOrd="0" destOrd="0" presId="urn:microsoft.com/office/officeart/2008/layout/HalfCircleOrganizationChart"/>
    <dgm:cxn modelId="{78F495BC-48FA-C048-ADBA-14CC94991D97}" type="presOf" srcId="{88C386A5-A841-EA42-A28F-B66650749E27}" destId="{79FA37EA-7521-1F4C-A399-95F223771CD3}" srcOrd="0" destOrd="0" presId="urn:microsoft.com/office/officeart/2008/layout/HalfCircleOrganizationChart"/>
    <dgm:cxn modelId="{9D4BFE0C-E1E3-7843-80CC-FB6B5ED3D210}" type="presParOf" srcId="{D68DF7B4-8542-9446-818C-59947218F8B5}" destId="{8C142624-E278-EF42-A760-9372E64F4E35}" srcOrd="0" destOrd="0" presId="urn:microsoft.com/office/officeart/2008/layout/HalfCircleOrganizationChart"/>
    <dgm:cxn modelId="{01351153-3268-3F42-A11D-DD27FB94690E}" type="presParOf" srcId="{8C142624-E278-EF42-A760-9372E64F4E35}" destId="{0419F53B-788F-444A-A6C3-8372D04550CD}" srcOrd="0" destOrd="0" presId="urn:microsoft.com/office/officeart/2008/layout/HalfCircleOrganizationChart"/>
    <dgm:cxn modelId="{E14E219D-861E-5641-B6F6-405F8D6E3C1B}" type="presParOf" srcId="{0419F53B-788F-444A-A6C3-8372D04550CD}" destId="{EB05192C-527A-5D41-87F2-2EC5C324EC0B}" srcOrd="0" destOrd="0" presId="urn:microsoft.com/office/officeart/2008/layout/HalfCircleOrganizationChart"/>
    <dgm:cxn modelId="{EA9CEE24-5CB5-B24F-A0A1-E707DD27F5E2}" type="presParOf" srcId="{0419F53B-788F-444A-A6C3-8372D04550CD}" destId="{6AD2DE29-FCC8-C547-A1A0-7EB4A67403DE}" srcOrd="1" destOrd="0" presId="urn:microsoft.com/office/officeart/2008/layout/HalfCircleOrganizationChart"/>
    <dgm:cxn modelId="{07201E7F-F820-0D4E-B5EE-5874CF341C8B}" type="presParOf" srcId="{0419F53B-788F-444A-A6C3-8372D04550CD}" destId="{97681BB6-FB53-B940-AE01-EABFD1280AAE}" srcOrd="2" destOrd="0" presId="urn:microsoft.com/office/officeart/2008/layout/HalfCircleOrganizationChart"/>
    <dgm:cxn modelId="{5E49BB7C-2B62-9842-A50D-6F09CADB3E48}" type="presParOf" srcId="{0419F53B-788F-444A-A6C3-8372D04550CD}" destId="{6CC84037-DD20-484A-B7F5-D331EDFCF789}" srcOrd="3" destOrd="0" presId="urn:microsoft.com/office/officeart/2008/layout/HalfCircleOrganizationChart"/>
    <dgm:cxn modelId="{611EC97B-5A5D-6F48-B349-49B41F5DA252}" type="presParOf" srcId="{8C142624-E278-EF42-A760-9372E64F4E35}" destId="{A49555AC-5C29-674A-8009-91FC9632F983}" srcOrd="1" destOrd="0" presId="urn:microsoft.com/office/officeart/2008/layout/HalfCircleOrganizationChart"/>
    <dgm:cxn modelId="{74B6AEC4-0B4A-9746-9C76-4C87473FB3DA}" type="presParOf" srcId="{A49555AC-5C29-674A-8009-91FC9632F983}" destId="{839C52B7-E823-8B43-9FF8-2B56EEE41FD4}" srcOrd="0" destOrd="0" presId="urn:microsoft.com/office/officeart/2008/layout/HalfCircleOrganizationChart"/>
    <dgm:cxn modelId="{3EBC1B3F-2465-624A-85E7-79B817727E32}" type="presParOf" srcId="{A49555AC-5C29-674A-8009-91FC9632F983}" destId="{1B45603D-A7F5-8946-9EDB-0C49E0E725B0}" srcOrd="1" destOrd="0" presId="urn:microsoft.com/office/officeart/2008/layout/HalfCircleOrganizationChart"/>
    <dgm:cxn modelId="{EFFDCBFB-D560-5C43-B6B6-02000D6C909B}" type="presParOf" srcId="{1B45603D-A7F5-8946-9EDB-0C49E0E725B0}" destId="{F6ED177D-F269-234F-B392-2C216624C4A9}" srcOrd="0" destOrd="0" presId="urn:microsoft.com/office/officeart/2008/layout/HalfCircleOrganizationChart"/>
    <dgm:cxn modelId="{AB73C395-A78B-6B4A-8B92-3381F1E0CD7F}" type="presParOf" srcId="{F6ED177D-F269-234F-B392-2C216624C4A9}" destId="{1EBC3FE8-4A6F-7442-9129-150F8118DDEA}" srcOrd="0" destOrd="0" presId="urn:microsoft.com/office/officeart/2008/layout/HalfCircleOrganizationChart"/>
    <dgm:cxn modelId="{94A51B1E-B800-7140-BA34-EAFF319F213B}" type="presParOf" srcId="{F6ED177D-F269-234F-B392-2C216624C4A9}" destId="{42549172-AA64-A840-B29A-9C3F45CE9EE5}" srcOrd="1" destOrd="0" presId="urn:microsoft.com/office/officeart/2008/layout/HalfCircleOrganizationChart"/>
    <dgm:cxn modelId="{E92AD919-8FB7-4844-B7CF-B93157317162}" type="presParOf" srcId="{F6ED177D-F269-234F-B392-2C216624C4A9}" destId="{E1FC29C1-E80E-214D-BD6C-5AD13CFE5633}" srcOrd="2" destOrd="0" presId="urn:microsoft.com/office/officeart/2008/layout/HalfCircleOrganizationChart"/>
    <dgm:cxn modelId="{DA975885-32F7-8742-B252-96D712C6BA4F}" type="presParOf" srcId="{F6ED177D-F269-234F-B392-2C216624C4A9}" destId="{1504E0BF-00D0-3C49-8725-83C91B7265FD}" srcOrd="3" destOrd="0" presId="urn:microsoft.com/office/officeart/2008/layout/HalfCircleOrganizationChart"/>
    <dgm:cxn modelId="{E6C78138-11EC-1244-B2EB-44A93CED42C1}" type="presParOf" srcId="{1B45603D-A7F5-8946-9EDB-0C49E0E725B0}" destId="{1C59311C-77A4-8543-96C5-012AED6A0FC6}" srcOrd="1" destOrd="0" presId="urn:microsoft.com/office/officeart/2008/layout/HalfCircleOrganizationChart"/>
    <dgm:cxn modelId="{A25383AF-F06C-E14A-BB04-23AF7BFA3569}" type="presParOf" srcId="{1B45603D-A7F5-8946-9EDB-0C49E0E725B0}" destId="{34E4429F-6A17-A346-98B4-47D38A30F214}" srcOrd="2" destOrd="0" presId="urn:microsoft.com/office/officeart/2008/layout/HalfCircleOrganizationChart"/>
    <dgm:cxn modelId="{6D32DC71-9035-8842-A148-A5A6A558CE73}" type="presParOf" srcId="{A49555AC-5C29-674A-8009-91FC9632F983}" destId="{2CFFCB8D-9475-BD4B-9887-384F29646124}" srcOrd="2" destOrd="0" presId="urn:microsoft.com/office/officeart/2008/layout/HalfCircleOrganizationChart"/>
    <dgm:cxn modelId="{291AD9C2-F360-5F4F-A685-7733B6BFA0FE}" type="presParOf" srcId="{A49555AC-5C29-674A-8009-91FC9632F983}" destId="{59C86635-0565-7040-B9DD-AC3052EA4315}" srcOrd="3" destOrd="0" presId="urn:microsoft.com/office/officeart/2008/layout/HalfCircleOrganizationChart"/>
    <dgm:cxn modelId="{C9AC5DFD-D181-FA4C-94CD-9A2A0363A15B}" type="presParOf" srcId="{59C86635-0565-7040-B9DD-AC3052EA4315}" destId="{5834ADD8-E84B-3B4A-B0FB-2D092E4BF926}" srcOrd="0" destOrd="0" presId="urn:microsoft.com/office/officeart/2008/layout/HalfCircleOrganizationChart"/>
    <dgm:cxn modelId="{6FA248B6-740A-2947-B75F-EAB53B9AD6C5}" type="presParOf" srcId="{5834ADD8-E84B-3B4A-B0FB-2D092E4BF926}" destId="{9E51699A-991B-4641-84D2-212B2B027E89}" srcOrd="0" destOrd="0" presId="urn:microsoft.com/office/officeart/2008/layout/HalfCircleOrganizationChart"/>
    <dgm:cxn modelId="{5EB7A788-EE5F-A744-A6BF-705369432432}" type="presParOf" srcId="{5834ADD8-E84B-3B4A-B0FB-2D092E4BF926}" destId="{B6FDC77A-3C83-BB4E-BC88-7F6692336B41}" srcOrd="1" destOrd="0" presId="urn:microsoft.com/office/officeart/2008/layout/HalfCircleOrganizationChart"/>
    <dgm:cxn modelId="{A71266BD-4623-2840-AE01-A28FC8ABB70B}" type="presParOf" srcId="{5834ADD8-E84B-3B4A-B0FB-2D092E4BF926}" destId="{B61017B7-CC38-E44F-8EC2-7442FCA629E8}" srcOrd="2" destOrd="0" presId="urn:microsoft.com/office/officeart/2008/layout/HalfCircleOrganizationChart"/>
    <dgm:cxn modelId="{886D1971-E811-F943-A8F4-C8CD054084F0}" type="presParOf" srcId="{5834ADD8-E84B-3B4A-B0FB-2D092E4BF926}" destId="{300B6A78-0C3A-5B4E-AD2F-93B97DA2F56C}" srcOrd="3" destOrd="0" presId="urn:microsoft.com/office/officeart/2008/layout/HalfCircleOrganizationChart"/>
    <dgm:cxn modelId="{6B1F23A4-3D7B-0C49-846B-5F44773EEEAA}" type="presParOf" srcId="{59C86635-0565-7040-B9DD-AC3052EA4315}" destId="{EE308B4A-7A03-3E44-8E3A-0773FF338E2D}" srcOrd="1" destOrd="0" presId="urn:microsoft.com/office/officeart/2008/layout/HalfCircleOrganizationChart"/>
    <dgm:cxn modelId="{3B2AD4CE-2D97-E148-8F26-ED43056FC485}" type="presParOf" srcId="{59C86635-0565-7040-B9DD-AC3052EA4315}" destId="{43828F01-0673-D442-A2B3-3198087E1EA8}" srcOrd="2" destOrd="0" presId="urn:microsoft.com/office/officeart/2008/layout/HalfCircleOrganizationChart"/>
    <dgm:cxn modelId="{063B5049-C807-F54B-96D8-E1D1B29ED2C0}" type="presParOf" srcId="{A49555AC-5C29-674A-8009-91FC9632F983}" destId="{D41A28FF-9D7C-E049-9F81-95EBF4E366AF}" srcOrd="4" destOrd="0" presId="urn:microsoft.com/office/officeart/2008/layout/HalfCircleOrganizationChart"/>
    <dgm:cxn modelId="{55E9AA17-F374-E34C-8448-0673FADC5D01}" type="presParOf" srcId="{A49555AC-5C29-674A-8009-91FC9632F983}" destId="{765BF392-0BE6-4A45-9CAC-BF4BDF935112}" srcOrd="5" destOrd="0" presId="urn:microsoft.com/office/officeart/2008/layout/HalfCircleOrganizationChart"/>
    <dgm:cxn modelId="{B9A19EC0-465A-0A41-8E8B-31B4E3B9611D}" type="presParOf" srcId="{765BF392-0BE6-4A45-9CAC-BF4BDF935112}" destId="{19B133D6-4518-D641-9265-D2C36F3821CD}" srcOrd="0" destOrd="0" presId="urn:microsoft.com/office/officeart/2008/layout/HalfCircleOrganizationChart"/>
    <dgm:cxn modelId="{51BB6117-6EE9-2649-861F-FF8725BF7D2C}" type="presParOf" srcId="{19B133D6-4518-D641-9265-D2C36F3821CD}" destId="{A5E4020B-49DD-1B4E-B673-EB8226EE3720}" srcOrd="0" destOrd="0" presId="urn:microsoft.com/office/officeart/2008/layout/HalfCircleOrganizationChart"/>
    <dgm:cxn modelId="{406B289A-8114-634D-A45C-8CC422024C65}" type="presParOf" srcId="{19B133D6-4518-D641-9265-D2C36F3821CD}" destId="{6FE385BF-D2AB-EC41-94A3-9BBD64D9BC9B}" srcOrd="1" destOrd="0" presId="urn:microsoft.com/office/officeart/2008/layout/HalfCircleOrganizationChart"/>
    <dgm:cxn modelId="{D202CD0A-68F0-3D47-B4C1-6365F5C05CDF}" type="presParOf" srcId="{19B133D6-4518-D641-9265-D2C36F3821CD}" destId="{1A7170AA-F5BC-D94A-BA92-7E413503321A}" srcOrd="2" destOrd="0" presId="urn:microsoft.com/office/officeart/2008/layout/HalfCircleOrganizationChart"/>
    <dgm:cxn modelId="{651C959C-1D9C-694D-BAD3-A19F63DF3B85}" type="presParOf" srcId="{19B133D6-4518-D641-9265-D2C36F3821CD}" destId="{9E682431-A48B-7A40-A59B-56159335E06A}" srcOrd="3" destOrd="0" presId="urn:microsoft.com/office/officeart/2008/layout/HalfCircleOrganizationChart"/>
    <dgm:cxn modelId="{FD70266D-039C-D245-A587-3DA03C81B281}" type="presParOf" srcId="{765BF392-0BE6-4A45-9CAC-BF4BDF935112}" destId="{C96AD345-43B3-D140-B119-7B8AC02AC0B2}" srcOrd="1" destOrd="0" presId="urn:microsoft.com/office/officeart/2008/layout/HalfCircleOrganizationChart"/>
    <dgm:cxn modelId="{619877B8-F4A3-D041-99BC-483A6CA04715}" type="presParOf" srcId="{C96AD345-43B3-D140-B119-7B8AC02AC0B2}" destId="{709B747C-318A-DB40-B2FE-A27AEB67E54A}" srcOrd="0" destOrd="0" presId="urn:microsoft.com/office/officeart/2008/layout/HalfCircleOrganizationChart"/>
    <dgm:cxn modelId="{41F78D24-860F-9142-AE64-6A3DC7E06D61}" type="presParOf" srcId="{C96AD345-43B3-D140-B119-7B8AC02AC0B2}" destId="{75247BD8-79E6-CF40-BF0C-3FF975A0D8BA}" srcOrd="1" destOrd="0" presId="urn:microsoft.com/office/officeart/2008/layout/HalfCircleOrganizationChart"/>
    <dgm:cxn modelId="{B001326B-EFF4-E248-A30A-365E8142A74B}" type="presParOf" srcId="{75247BD8-79E6-CF40-BF0C-3FF975A0D8BA}" destId="{A46132A0-D9A6-9942-AD1A-913D81EDE6AB}" srcOrd="0" destOrd="0" presId="urn:microsoft.com/office/officeart/2008/layout/HalfCircleOrganizationChart"/>
    <dgm:cxn modelId="{9CA2249C-5A61-5F41-9226-45F7E8D30647}" type="presParOf" srcId="{A46132A0-D9A6-9942-AD1A-913D81EDE6AB}" destId="{2D06822F-24C2-554F-BA78-811C34A3B1A5}" srcOrd="0" destOrd="0" presId="urn:microsoft.com/office/officeart/2008/layout/HalfCircleOrganizationChart"/>
    <dgm:cxn modelId="{D9E0C253-EE40-E543-8734-749C9515C98F}" type="presParOf" srcId="{A46132A0-D9A6-9942-AD1A-913D81EDE6AB}" destId="{577DBC34-A896-B748-9D9E-587430B83FAB}" srcOrd="1" destOrd="0" presId="urn:microsoft.com/office/officeart/2008/layout/HalfCircleOrganizationChart"/>
    <dgm:cxn modelId="{015BF259-0E40-D246-8275-B364DEC50E9F}" type="presParOf" srcId="{A46132A0-D9A6-9942-AD1A-913D81EDE6AB}" destId="{918013B7-1D24-044A-B869-966EE8EB7807}" srcOrd="2" destOrd="0" presId="urn:microsoft.com/office/officeart/2008/layout/HalfCircleOrganizationChart"/>
    <dgm:cxn modelId="{D1A5A020-FC2C-3348-9F45-87F2A82F1095}" type="presParOf" srcId="{A46132A0-D9A6-9942-AD1A-913D81EDE6AB}" destId="{9428AB28-41E6-0A48-8820-157994D9D30C}" srcOrd="3" destOrd="0" presId="urn:microsoft.com/office/officeart/2008/layout/HalfCircleOrganizationChart"/>
    <dgm:cxn modelId="{EE9197C6-F109-2E42-91E0-C42E1B07E324}" type="presParOf" srcId="{75247BD8-79E6-CF40-BF0C-3FF975A0D8BA}" destId="{F9B5BAFC-6556-C847-B89A-0DF412C782F6}" srcOrd="1" destOrd="0" presId="urn:microsoft.com/office/officeart/2008/layout/HalfCircleOrganizationChart"/>
    <dgm:cxn modelId="{909C7B5C-A249-D547-9AB9-9C99C34DC28E}" type="presParOf" srcId="{75247BD8-79E6-CF40-BF0C-3FF975A0D8BA}" destId="{F29318D9-AE18-0143-BE97-F618C4BC68C9}" srcOrd="2" destOrd="0" presId="urn:microsoft.com/office/officeart/2008/layout/HalfCircleOrganizationChart"/>
    <dgm:cxn modelId="{CC1D0207-E7E5-D846-8C79-28C0F7A15831}" type="presParOf" srcId="{765BF392-0BE6-4A45-9CAC-BF4BDF935112}" destId="{74F1DE5C-62D9-294D-9C28-7ED047F2C1F1}" srcOrd="2" destOrd="0" presId="urn:microsoft.com/office/officeart/2008/layout/HalfCircleOrganizationChart"/>
    <dgm:cxn modelId="{8195286F-286F-A546-8325-EA95587BEB02}" type="presParOf" srcId="{A49555AC-5C29-674A-8009-91FC9632F983}" destId="{F70AC1FB-31CD-AB41-AB2A-30C27B078C73}" srcOrd="6" destOrd="0" presId="urn:microsoft.com/office/officeart/2008/layout/HalfCircleOrganizationChart"/>
    <dgm:cxn modelId="{88107021-5FB4-A340-93B3-0B3383765353}" type="presParOf" srcId="{A49555AC-5C29-674A-8009-91FC9632F983}" destId="{79D3F9B6-5C07-594B-8B56-0AFDAB030CBE}" srcOrd="7" destOrd="0" presId="urn:microsoft.com/office/officeart/2008/layout/HalfCircleOrganizationChart"/>
    <dgm:cxn modelId="{00E8968D-F27D-4B4D-8880-AF7A02FE6F09}" type="presParOf" srcId="{79D3F9B6-5C07-594B-8B56-0AFDAB030CBE}" destId="{062D1878-5626-4F44-8DFB-84EA745BD08A}" srcOrd="0" destOrd="0" presId="urn:microsoft.com/office/officeart/2008/layout/HalfCircleOrganizationChart"/>
    <dgm:cxn modelId="{002B6FA8-4AE9-7F4E-9315-F8CFE2B20700}" type="presParOf" srcId="{062D1878-5626-4F44-8DFB-84EA745BD08A}" destId="{172ADABA-4E50-1C40-9B0C-7335204F503D}" srcOrd="0" destOrd="0" presId="urn:microsoft.com/office/officeart/2008/layout/HalfCircleOrganizationChart"/>
    <dgm:cxn modelId="{E4AED753-EE6E-4243-A3AC-899D54D688A4}" type="presParOf" srcId="{062D1878-5626-4F44-8DFB-84EA745BD08A}" destId="{0F621EC2-8E12-0549-A2AA-DEA3673AA5A3}" srcOrd="1" destOrd="0" presId="urn:microsoft.com/office/officeart/2008/layout/HalfCircleOrganizationChart"/>
    <dgm:cxn modelId="{6A81A6E8-8FB8-7444-9F1B-7C097C650DFD}" type="presParOf" srcId="{062D1878-5626-4F44-8DFB-84EA745BD08A}" destId="{80D6CEEA-0B76-5246-A4B8-C94A86E47F03}" srcOrd="2" destOrd="0" presId="urn:microsoft.com/office/officeart/2008/layout/HalfCircleOrganizationChart"/>
    <dgm:cxn modelId="{C8F5CD98-4217-5A47-ADE4-02094812B05F}" type="presParOf" srcId="{062D1878-5626-4F44-8DFB-84EA745BD08A}" destId="{0247B166-BC53-1542-AD63-412179EA14B5}" srcOrd="3" destOrd="0" presId="urn:microsoft.com/office/officeart/2008/layout/HalfCircleOrganizationChart"/>
    <dgm:cxn modelId="{977F8E69-8ED7-4249-A50A-123F9D8FC5C6}" type="presParOf" srcId="{79D3F9B6-5C07-594B-8B56-0AFDAB030CBE}" destId="{540E4BFD-77E2-0A4A-AF47-826045A2EAE7}" srcOrd="1" destOrd="0" presId="urn:microsoft.com/office/officeart/2008/layout/HalfCircleOrganizationChart"/>
    <dgm:cxn modelId="{C152B29C-F2CD-D144-86F1-071321FD6F5E}" type="presParOf" srcId="{540E4BFD-77E2-0A4A-AF47-826045A2EAE7}" destId="{45E80E85-8B2F-BE4A-86BC-2DD7EF816D17}" srcOrd="0" destOrd="0" presId="urn:microsoft.com/office/officeart/2008/layout/HalfCircleOrganizationChart"/>
    <dgm:cxn modelId="{D7579840-E08D-6543-8102-1094466C1322}" type="presParOf" srcId="{540E4BFD-77E2-0A4A-AF47-826045A2EAE7}" destId="{7D68A9C3-7AFE-884E-A5C2-407FA5A1DE85}" srcOrd="1" destOrd="0" presId="urn:microsoft.com/office/officeart/2008/layout/HalfCircleOrganizationChart"/>
    <dgm:cxn modelId="{4475099C-F75A-A042-B39D-0CC92BF4495E}" type="presParOf" srcId="{7D68A9C3-7AFE-884E-A5C2-407FA5A1DE85}" destId="{175B3CA9-6AAF-9A4F-ADB0-B6E62799E89F}" srcOrd="0" destOrd="0" presId="urn:microsoft.com/office/officeart/2008/layout/HalfCircleOrganizationChart"/>
    <dgm:cxn modelId="{220B50B1-96A7-3F4A-8D88-E120553F005C}" type="presParOf" srcId="{175B3CA9-6AAF-9A4F-ADB0-B6E62799E89F}" destId="{79FA37EA-7521-1F4C-A399-95F223771CD3}" srcOrd="0" destOrd="0" presId="urn:microsoft.com/office/officeart/2008/layout/HalfCircleOrganizationChart"/>
    <dgm:cxn modelId="{0011F8B6-AB08-914F-BBC8-780393643969}" type="presParOf" srcId="{175B3CA9-6AAF-9A4F-ADB0-B6E62799E89F}" destId="{A49E9390-BD0F-C24A-9449-9F4ADBBD70B3}" srcOrd="1" destOrd="0" presId="urn:microsoft.com/office/officeart/2008/layout/HalfCircleOrganizationChart"/>
    <dgm:cxn modelId="{DB0C94CB-BBAD-F04E-870B-390C6C4BF9D0}" type="presParOf" srcId="{175B3CA9-6AAF-9A4F-ADB0-B6E62799E89F}" destId="{1C426711-9729-3E46-B42D-7809147B8BC6}" srcOrd="2" destOrd="0" presId="urn:microsoft.com/office/officeart/2008/layout/HalfCircleOrganizationChart"/>
    <dgm:cxn modelId="{E46BD9ED-9413-2C4F-BA13-BC75B0F8EE71}" type="presParOf" srcId="{175B3CA9-6AAF-9A4F-ADB0-B6E62799E89F}" destId="{28A1E2BE-67B5-094C-9E05-96B9C0F2F552}" srcOrd="3" destOrd="0" presId="urn:microsoft.com/office/officeart/2008/layout/HalfCircleOrganizationChart"/>
    <dgm:cxn modelId="{532D23C3-3528-884F-9CCF-5A4B7CCE5D9F}" type="presParOf" srcId="{7D68A9C3-7AFE-884E-A5C2-407FA5A1DE85}" destId="{11CC00A4-9717-6747-A608-CA2C7C37A923}" srcOrd="1" destOrd="0" presId="urn:microsoft.com/office/officeart/2008/layout/HalfCircleOrganizationChart"/>
    <dgm:cxn modelId="{0E3DEDEF-2999-5C4A-B868-B95AC5C60B8F}" type="presParOf" srcId="{11CC00A4-9717-6747-A608-CA2C7C37A923}" destId="{102E5C1E-92E6-784F-99D8-8F63D68D2ED2}" srcOrd="0" destOrd="0" presId="urn:microsoft.com/office/officeart/2008/layout/HalfCircleOrganizationChart"/>
    <dgm:cxn modelId="{4728B497-6B91-3649-A787-DC4044AED213}" type="presParOf" srcId="{11CC00A4-9717-6747-A608-CA2C7C37A923}" destId="{63957DCA-AF7B-914E-8BBB-44B073008C15}" srcOrd="1" destOrd="0" presId="urn:microsoft.com/office/officeart/2008/layout/HalfCircleOrganizationChart"/>
    <dgm:cxn modelId="{34973A4F-0F8D-484C-8D90-3B0C0E3DC805}" type="presParOf" srcId="{63957DCA-AF7B-914E-8BBB-44B073008C15}" destId="{B1EF8B2C-84EA-7A47-A4A3-0A7BC4EAD06C}" srcOrd="0" destOrd="0" presId="urn:microsoft.com/office/officeart/2008/layout/HalfCircleOrganizationChart"/>
    <dgm:cxn modelId="{FA34919C-0E58-BB40-9957-133EC5DB5D03}" type="presParOf" srcId="{B1EF8B2C-84EA-7A47-A4A3-0A7BC4EAD06C}" destId="{192B681F-91C4-AF4E-B79D-C7793AA9A6E3}" srcOrd="0" destOrd="0" presId="urn:microsoft.com/office/officeart/2008/layout/HalfCircleOrganizationChart"/>
    <dgm:cxn modelId="{D935332C-E7D7-E74B-819B-DC3D4B5EE5EB}" type="presParOf" srcId="{B1EF8B2C-84EA-7A47-A4A3-0A7BC4EAD06C}" destId="{72EC0DAB-5DCC-3743-989B-0DB7633AC99A}" srcOrd="1" destOrd="0" presId="urn:microsoft.com/office/officeart/2008/layout/HalfCircleOrganizationChart"/>
    <dgm:cxn modelId="{392E5DD4-8256-6547-9D1F-E4D2E5C4329E}" type="presParOf" srcId="{B1EF8B2C-84EA-7A47-A4A3-0A7BC4EAD06C}" destId="{9DE48F64-63EE-6C41-98AA-261C1CF4B2A3}" srcOrd="2" destOrd="0" presId="urn:microsoft.com/office/officeart/2008/layout/HalfCircleOrganizationChart"/>
    <dgm:cxn modelId="{2CEF8011-A6B1-7040-955A-5AFEE8CB9B23}" type="presParOf" srcId="{B1EF8B2C-84EA-7A47-A4A3-0A7BC4EAD06C}" destId="{0BF0BE85-E423-A843-B9AB-EA5B9369F662}" srcOrd="3" destOrd="0" presId="urn:microsoft.com/office/officeart/2008/layout/HalfCircleOrganizationChart"/>
    <dgm:cxn modelId="{03A97463-141F-0B43-95B8-1BABBDE077B7}" type="presParOf" srcId="{63957DCA-AF7B-914E-8BBB-44B073008C15}" destId="{18242CA4-A70C-8C46-93EC-382AB38BF6ED}" srcOrd="1" destOrd="0" presId="urn:microsoft.com/office/officeart/2008/layout/HalfCircleOrganizationChart"/>
    <dgm:cxn modelId="{69A7FB1C-D047-7243-8181-4FE32CACA818}" type="presParOf" srcId="{63957DCA-AF7B-914E-8BBB-44B073008C15}" destId="{C5E99255-DB7B-6F4D-A5CF-A4526D87AC2F}" srcOrd="2" destOrd="0" presId="urn:microsoft.com/office/officeart/2008/layout/HalfCircleOrganizationChart"/>
    <dgm:cxn modelId="{A9BA0233-3CE1-2C4D-B36D-2C5E6BAB8B37}" type="presParOf" srcId="{7D68A9C3-7AFE-884E-A5C2-407FA5A1DE85}" destId="{7E1E19D2-B6CC-E34F-8DFA-78C3989F2998}" srcOrd="2" destOrd="0" presId="urn:microsoft.com/office/officeart/2008/layout/HalfCircleOrganizationChart"/>
    <dgm:cxn modelId="{CED7FC5F-60B9-5A45-8ECD-4C811C2B4359}" type="presParOf" srcId="{79D3F9B6-5C07-594B-8B56-0AFDAB030CBE}" destId="{7075C42A-DCAA-5B49-A821-80CC02BDB78F}" srcOrd="2" destOrd="0" presId="urn:microsoft.com/office/officeart/2008/layout/HalfCircleOrganizationChart"/>
    <dgm:cxn modelId="{D5FFAA7B-312F-424A-ABD0-258F21BD0F64}" type="presParOf" srcId="{A49555AC-5C29-674A-8009-91FC9632F983}" destId="{0474AF73-9465-F648-920D-3190DF10E5AB}" srcOrd="8" destOrd="0" presId="urn:microsoft.com/office/officeart/2008/layout/HalfCircleOrganizationChart"/>
    <dgm:cxn modelId="{465211BD-8E58-5E4A-8D5B-EDFFAF1A5889}" type="presParOf" srcId="{A49555AC-5C29-674A-8009-91FC9632F983}" destId="{B84853DD-6713-5A41-A135-3523C5DABF8F}" srcOrd="9" destOrd="0" presId="urn:microsoft.com/office/officeart/2008/layout/HalfCircleOrganizationChart"/>
    <dgm:cxn modelId="{DC6DDE29-1D4E-9C4A-8194-5746213B4512}" type="presParOf" srcId="{B84853DD-6713-5A41-A135-3523C5DABF8F}" destId="{32352C32-0634-7C48-91D9-F372EF2DA321}" srcOrd="0" destOrd="0" presId="urn:microsoft.com/office/officeart/2008/layout/HalfCircleOrganizationChart"/>
    <dgm:cxn modelId="{48643992-4C5F-1848-805B-7575468BED78}" type="presParOf" srcId="{32352C32-0634-7C48-91D9-F372EF2DA321}" destId="{52482574-0AD2-D54A-A248-BC012BFEF429}" srcOrd="0" destOrd="0" presId="urn:microsoft.com/office/officeart/2008/layout/HalfCircleOrganizationChart"/>
    <dgm:cxn modelId="{206ED4F3-54C1-A142-979C-B16BEC49CC46}" type="presParOf" srcId="{32352C32-0634-7C48-91D9-F372EF2DA321}" destId="{F3A8E1DA-3021-9146-BD64-2C75698D1F46}" srcOrd="1" destOrd="0" presId="urn:microsoft.com/office/officeart/2008/layout/HalfCircleOrganizationChart"/>
    <dgm:cxn modelId="{5756F1E0-22B9-3947-BE01-63FD4B745417}" type="presParOf" srcId="{32352C32-0634-7C48-91D9-F372EF2DA321}" destId="{D52BA993-0C91-7D4F-950E-38C70FAEA007}" srcOrd="2" destOrd="0" presId="urn:microsoft.com/office/officeart/2008/layout/HalfCircleOrganizationChart"/>
    <dgm:cxn modelId="{FDCA152B-5AEB-1943-ACDF-D370B43945F1}" type="presParOf" srcId="{32352C32-0634-7C48-91D9-F372EF2DA321}" destId="{FBC593DF-B2C7-A94B-A8E6-7D83D82C49C1}" srcOrd="3" destOrd="0" presId="urn:microsoft.com/office/officeart/2008/layout/HalfCircleOrganizationChart"/>
    <dgm:cxn modelId="{FD8E49EB-DFCC-1A44-8208-5146A081B123}" type="presParOf" srcId="{B84853DD-6713-5A41-A135-3523C5DABF8F}" destId="{D5A29425-EE8C-E046-AB83-651F9F36D3D3}" srcOrd="1" destOrd="0" presId="urn:microsoft.com/office/officeart/2008/layout/HalfCircleOrganizationChart"/>
    <dgm:cxn modelId="{E8B5F35A-4F80-EC48-B8C5-445CBDCACB7F}" type="presParOf" srcId="{B84853DD-6713-5A41-A135-3523C5DABF8F}" destId="{9381D43B-257F-0345-B29B-2957F0924A69}" srcOrd="2" destOrd="0" presId="urn:microsoft.com/office/officeart/2008/layout/HalfCircleOrganizationChart"/>
    <dgm:cxn modelId="{67C6CFF8-2CC6-F44E-BA91-4E08CB50E431}" type="presParOf" srcId="{8C142624-E278-EF42-A760-9372E64F4E35}" destId="{D6AAF9F8-CDF0-DA49-8E37-9E816C70EB2D}" srcOrd="2" destOrd="0" presId="urn:microsoft.com/office/officeart/2008/layout/HalfCircleOrganizationChar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DCFC437A-325F-8D45-B683-EDC55DEB4733}" type="doc">
      <dgm:prSet loTypeId="urn:microsoft.com/office/officeart/2008/layout/HalfCircleOrganizationChart" loCatId="" qsTypeId="urn:microsoft.com/office/officeart/2005/8/quickstyle/simple3" qsCatId="simple" csTypeId="urn:microsoft.com/office/officeart/2005/8/colors/accent2_2" csCatId="accent2" phldr="1"/>
      <dgm:spPr/>
      <dgm:t>
        <a:bodyPr/>
        <a:lstStyle/>
        <a:p>
          <a:endParaRPr lang="en-US"/>
        </a:p>
      </dgm:t>
    </dgm:pt>
    <dgm:pt modelId="{A9B3F6A5-C6D1-254C-BD35-1FAB4569ADFA}">
      <dgm:prSet phldrT="[Text]"/>
      <dgm:spPr/>
      <dgm:t>
        <a:bodyPr/>
        <a:lstStyle/>
        <a:p>
          <a:r>
            <a:rPr lang="en-US" dirty="0" smtClean="0">
              <a:latin typeface="Courier New" panose="02070309020205020404" pitchFamily="49" charset="0"/>
              <a:cs typeface="Courier New" panose="02070309020205020404" pitchFamily="49" charset="0"/>
            </a:rPr>
            <a:t>node</a:t>
          </a:r>
          <a:endParaRPr lang="en-US" dirty="0">
            <a:latin typeface="Courier New" panose="02070309020205020404" pitchFamily="49" charset="0"/>
            <a:cs typeface="Courier New" panose="02070309020205020404" pitchFamily="49" charset="0"/>
          </a:endParaRPr>
        </a:p>
      </dgm:t>
    </dgm:pt>
    <dgm:pt modelId="{5CBD8DF2-8DE8-014A-A4B0-D1F42882B973}" type="parTrans" cxnId="{4EEE0656-A4BC-254A-8411-1757EA8AA43F}">
      <dgm:prSet/>
      <dgm:spPr/>
      <dgm:t>
        <a:bodyPr/>
        <a:lstStyle/>
        <a:p>
          <a:endParaRPr lang="en-US"/>
        </a:p>
      </dgm:t>
    </dgm:pt>
    <dgm:pt modelId="{C81387DC-A3CF-6C48-9904-F7933680B0E5}" type="sibTrans" cxnId="{4EEE0656-A4BC-254A-8411-1757EA8AA43F}">
      <dgm:prSet/>
      <dgm:spPr/>
      <dgm:t>
        <a:bodyPr/>
        <a:lstStyle/>
        <a:p>
          <a:endParaRPr lang="en-US"/>
        </a:p>
      </dgm:t>
    </dgm:pt>
    <dgm:pt modelId="{1F264E59-6640-F24A-A9A5-AE6102944451}">
      <dgm:prSet phldrT="[Text]"/>
      <dgm:spPr/>
      <dgm:t>
        <a:bodyPr/>
        <a:lstStyle/>
        <a:p>
          <a:r>
            <a:rPr lang="en-US" dirty="0" err="1" smtClean="0">
              <a:latin typeface="Courier New" panose="02070309020205020404" pitchFamily="49" charset="0"/>
              <a:cs typeface="Courier New" panose="02070309020205020404" pitchFamily="49" charset="0"/>
            </a:rPr>
            <a:t>ipaddress</a:t>
          </a:r>
          <a:endParaRPr lang="en-US" dirty="0">
            <a:latin typeface="Courier New" panose="02070309020205020404" pitchFamily="49" charset="0"/>
            <a:cs typeface="Courier New" panose="02070309020205020404" pitchFamily="49" charset="0"/>
          </a:endParaRPr>
        </a:p>
      </dgm:t>
    </dgm:pt>
    <dgm:pt modelId="{318866DB-4C54-644C-B5B2-62D81D1CB1ED}" type="parTrans" cxnId="{DFB5886C-2EA4-E645-A2E7-31A30B186D77}">
      <dgm:prSet/>
      <dgm:spPr/>
      <dgm:t>
        <a:bodyPr/>
        <a:lstStyle/>
        <a:p>
          <a:endParaRPr lang="en-US"/>
        </a:p>
      </dgm:t>
    </dgm:pt>
    <dgm:pt modelId="{091DF040-EFBD-584E-A3AF-CFC32E7CF8B6}" type="sibTrans" cxnId="{DFB5886C-2EA4-E645-A2E7-31A30B186D77}">
      <dgm:prSet/>
      <dgm:spPr/>
      <dgm:t>
        <a:bodyPr/>
        <a:lstStyle/>
        <a:p>
          <a:endParaRPr lang="en-US"/>
        </a:p>
      </dgm:t>
    </dgm:pt>
    <dgm:pt modelId="{51B08561-6DC4-1241-9670-0F3CAB408282}">
      <dgm:prSet phldrT="[Text]"/>
      <dgm:spPr/>
      <dgm:t>
        <a:bodyPr/>
        <a:lstStyle/>
        <a:p>
          <a:r>
            <a:rPr lang="en-US" dirty="0" smtClean="0">
              <a:latin typeface="Courier New" panose="02070309020205020404" pitchFamily="49" charset="0"/>
              <a:cs typeface="Courier New" panose="02070309020205020404" pitchFamily="49" charset="0"/>
            </a:rPr>
            <a:t>hostname</a:t>
          </a:r>
          <a:endParaRPr lang="en-US" dirty="0">
            <a:latin typeface="Courier New" panose="02070309020205020404" pitchFamily="49" charset="0"/>
            <a:cs typeface="Courier New" panose="02070309020205020404" pitchFamily="49" charset="0"/>
          </a:endParaRPr>
        </a:p>
      </dgm:t>
    </dgm:pt>
    <dgm:pt modelId="{F50AD94D-85E6-4C44-8AED-FC86928A67E0}" type="parTrans" cxnId="{6AF14E55-2B1C-2446-83C6-37EBAD1ED6BB}">
      <dgm:prSet/>
      <dgm:spPr/>
      <dgm:t>
        <a:bodyPr/>
        <a:lstStyle/>
        <a:p>
          <a:endParaRPr lang="en-US"/>
        </a:p>
      </dgm:t>
    </dgm:pt>
    <dgm:pt modelId="{CAF90965-81BD-564C-9AC4-C97BEB5FDC59}" type="sibTrans" cxnId="{6AF14E55-2B1C-2446-83C6-37EBAD1ED6BB}">
      <dgm:prSet/>
      <dgm:spPr/>
      <dgm:t>
        <a:bodyPr/>
        <a:lstStyle/>
        <a:p>
          <a:endParaRPr lang="en-US"/>
        </a:p>
      </dgm:t>
    </dgm:pt>
    <dgm:pt modelId="{D44B9CD4-94DF-B64E-820E-95E84117F9D4}">
      <dgm:prSet phldrT="[Text]"/>
      <dgm:spPr/>
      <dgm:t>
        <a:bodyPr/>
        <a:lstStyle/>
        <a:p>
          <a:r>
            <a:rPr lang="en-US" dirty="0" smtClean="0">
              <a:latin typeface="Courier New" panose="02070309020205020404" pitchFamily="49" charset="0"/>
              <a:cs typeface="Courier New" panose="02070309020205020404" pitchFamily="49" charset="0"/>
            </a:rPr>
            <a:t>memory</a:t>
          </a:r>
          <a:endParaRPr lang="en-US" dirty="0">
            <a:latin typeface="Courier New" panose="02070309020205020404" pitchFamily="49" charset="0"/>
            <a:cs typeface="Courier New" panose="02070309020205020404" pitchFamily="49" charset="0"/>
          </a:endParaRPr>
        </a:p>
      </dgm:t>
    </dgm:pt>
    <dgm:pt modelId="{921F844B-8BCA-BD4D-9EE2-1D1536B58524}" type="parTrans" cxnId="{3287D0BD-4CCD-D741-BEA8-8F441B59A4D3}">
      <dgm:prSet/>
      <dgm:spPr/>
      <dgm:t>
        <a:bodyPr/>
        <a:lstStyle/>
        <a:p>
          <a:endParaRPr lang="en-US"/>
        </a:p>
      </dgm:t>
    </dgm:pt>
    <dgm:pt modelId="{ABF45D34-2CD7-E741-A54E-DB57CE697BBA}" type="sibTrans" cxnId="{3287D0BD-4CCD-D741-BEA8-8F441B59A4D3}">
      <dgm:prSet/>
      <dgm:spPr/>
      <dgm:t>
        <a:bodyPr/>
        <a:lstStyle/>
        <a:p>
          <a:endParaRPr lang="en-US"/>
        </a:p>
      </dgm:t>
    </dgm:pt>
    <dgm:pt modelId="{64903026-723B-164B-9176-ABC25F3A9F67}">
      <dgm:prSet phldrT="[Text]"/>
      <dgm:spPr/>
      <dgm:t>
        <a:bodyPr/>
        <a:lstStyle/>
        <a:p>
          <a:r>
            <a:rPr lang="en-US" dirty="0" smtClean="0">
              <a:latin typeface="Courier New" panose="02070309020205020404" pitchFamily="49" charset="0"/>
              <a:cs typeface="Courier New" panose="02070309020205020404" pitchFamily="49" charset="0"/>
            </a:rPr>
            <a:t>total</a:t>
          </a:r>
          <a:endParaRPr lang="en-US" dirty="0">
            <a:latin typeface="Courier New" panose="02070309020205020404" pitchFamily="49" charset="0"/>
            <a:cs typeface="Courier New" panose="02070309020205020404" pitchFamily="49" charset="0"/>
          </a:endParaRPr>
        </a:p>
      </dgm:t>
    </dgm:pt>
    <dgm:pt modelId="{851EF02D-4E59-5041-89D7-627FB4EC6616}" type="parTrans" cxnId="{338AA99C-FFD4-8547-B034-EC4B215BF9E1}">
      <dgm:prSet/>
      <dgm:spPr/>
      <dgm:t>
        <a:bodyPr/>
        <a:lstStyle/>
        <a:p>
          <a:endParaRPr lang="en-US"/>
        </a:p>
      </dgm:t>
    </dgm:pt>
    <dgm:pt modelId="{AFDEE9B9-3D8B-4F4A-9035-8DBE4BA98010}" type="sibTrans" cxnId="{338AA99C-FFD4-8547-B034-EC4B215BF9E1}">
      <dgm:prSet/>
      <dgm:spPr/>
      <dgm:t>
        <a:bodyPr/>
        <a:lstStyle/>
        <a:p>
          <a:endParaRPr lang="en-US"/>
        </a:p>
      </dgm:t>
    </dgm:pt>
    <dgm:pt modelId="{067644FF-A968-EB4A-A816-03D30CF9A0C0}">
      <dgm:prSet phldrT="[Text]"/>
      <dgm:spPr/>
      <dgm:t>
        <a:bodyPr/>
        <a:lstStyle/>
        <a:p>
          <a:r>
            <a:rPr lang="en-US" dirty="0" err="1" smtClean="0">
              <a:latin typeface="Courier New" panose="02070309020205020404" pitchFamily="49" charset="0"/>
              <a:cs typeface="Courier New" panose="02070309020205020404" pitchFamily="49" charset="0"/>
            </a:rPr>
            <a:t>cpu</a:t>
          </a:r>
          <a:endParaRPr lang="en-US" dirty="0">
            <a:latin typeface="Courier New" panose="02070309020205020404" pitchFamily="49" charset="0"/>
            <a:cs typeface="Courier New" panose="02070309020205020404" pitchFamily="49" charset="0"/>
          </a:endParaRPr>
        </a:p>
      </dgm:t>
    </dgm:pt>
    <dgm:pt modelId="{0B51E70B-C752-B649-B1AF-4BE866619E2C}" type="parTrans" cxnId="{8E29EB71-8042-FF4C-B824-D222F64F1F15}">
      <dgm:prSet/>
      <dgm:spPr/>
      <dgm:t>
        <a:bodyPr/>
        <a:lstStyle/>
        <a:p>
          <a:endParaRPr lang="en-US"/>
        </a:p>
      </dgm:t>
    </dgm:pt>
    <dgm:pt modelId="{04245A99-2ED3-714C-95FC-7E5E5C4DE47A}" type="sibTrans" cxnId="{8E29EB71-8042-FF4C-B824-D222F64F1F15}">
      <dgm:prSet/>
      <dgm:spPr/>
      <dgm:t>
        <a:bodyPr/>
        <a:lstStyle/>
        <a:p>
          <a:endParaRPr lang="en-US"/>
        </a:p>
      </dgm:t>
    </dgm:pt>
    <dgm:pt modelId="{88C386A5-A841-EA42-A28F-B66650749E27}">
      <dgm:prSet phldrT="[Text]"/>
      <dgm:spPr/>
      <dgm:t>
        <a:bodyPr/>
        <a:lstStyle/>
        <a:p>
          <a:r>
            <a:rPr lang="en-US" dirty="0" smtClean="0">
              <a:latin typeface="Courier New" panose="02070309020205020404" pitchFamily="49" charset="0"/>
              <a:cs typeface="Courier New" panose="02070309020205020404" pitchFamily="49" charset="0"/>
            </a:rPr>
            <a:t>0</a:t>
          </a:r>
          <a:endParaRPr lang="en-US" dirty="0">
            <a:latin typeface="Courier New" panose="02070309020205020404" pitchFamily="49" charset="0"/>
            <a:cs typeface="Courier New" panose="02070309020205020404" pitchFamily="49" charset="0"/>
          </a:endParaRPr>
        </a:p>
      </dgm:t>
    </dgm:pt>
    <dgm:pt modelId="{6B08ED09-B874-D74A-BDB7-F1763A20BFC0}" type="parTrans" cxnId="{2BEABB40-8BB2-4342-B8EA-28C97930E298}">
      <dgm:prSet/>
      <dgm:spPr/>
      <dgm:t>
        <a:bodyPr/>
        <a:lstStyle/>
        <a:p>
          <a:endParaRPr lang="en-US"/>
        </a:p>
      </dgm:t>
    </dgm:pt>
    <dgm:pt modelId="{34E55585-269F-5B4B-AE95-36286FBE7C8B}" type="sibTrans" cxnId="{2BEABB40-8BB2-4342-B8EA-28C97930E298}">
      <dgm:prSet/>
      <dgm:spPr/>
      <dgm:t>
        <a:bodyPr/>
        <a:lstStyle/>
        <a:p>
          <a:endParaRPr lang="en-US"/>
        </a:p>
      </dgm:t>
    </dgm:pt>
    <dgm:pt modelId="{70AA8A8F-8FED-4149-A295-9D1BA95DDC9B}">
      <dgm:prSet phldrT="[Text]"/>
      <dgm:spPr/>
      <dgm:t>
        <a:bodyPr/>
        <a:lstStyle/>
        <a:p>
          <a:r>
            <a:rPr lang="en-US" dirty="0" err="1" smtClean="0">
              <a:latin typeface="Courier New" panose="02070309020205020404" pitchFamily="49" charset="0"/>
              <a:cs typeface="Courier New" panose="02070309020205020404" pitchFamily="49" charset="0"/>
            </a:rPr>
            <a:t>mhz</a:t>
          </a:r>
          <a:endParaRPr lang="en-US" dirty="0">
            <a:latin typeface="Courier New" panose="02070309020205020404" pitchFamily="49" charset="0"/>
            <a:cs typeface="Courier New" panose="02070309020205020404" pitchFamily="49" charset="0"/>
          </a:endParaRPr>
        </a:p>
      </dgm:t>
    </dgm:pt>
    <dgm:pt modelId="{FB4FADAE-4F85-8845-80AA-9232AC97EA36}" type="parTrans" cxnId="{8B2B94DC-6628-B249-9309-75141A840E33}">
      <dgm:prSet/>
      <dgm:spPr/>
      <dgm:t>
        <a:bodyPr/>
        <a:lstStyle/>
        <a:p>
          <a:endParaRPr lang="en-US"/>
        </a:p>
      </dgm:t>
    </dgm:pt>
    <dgm:pt modelId="{C542B52A-937D-FD40-A63B-0BCE21AF318F}" type="sibTrans" cxnId="{8B2B94DC-6628-B249-9309-75141A840E33}">
      <dgm:prSet/>
      <dgm:spPr/>
      <dgm:t>
        <a:bodyPr/>
        <a:lstStyle/>
        <a:p>
          <a:endParaRPr lang="en-US"/>
        </a:p>
      </dgm:t>
    </dgm:pt>
    <dgm:pt modelId="{48BFC11E-BEC5-A04A-85FE-5CDD615EA7A7}">
      <dgm:prSet phldrT="[Text]"/>
      <dgm:spPr/>
      <dgm:t>
        <a:bodyPr/>
        <a:lstStyle/>
        <a:p>
          <a:r>
            <a:rPr lang="en-US" dirty="0" smtClean="0">
              <a:latin typeface="Courier New" panose="02070309020205020404" pitchFamily="49" charset="0"/>
              <a:cs typeface="Courier New" panose="02070309020205020404" pitchFamily="49" charset="0"/>
            </a:rPr>
            <a:t>...</a:t>
          </a:r>
          <a:endParaRPr lang="en-US" dirty="0">
            <a:latin typeface="Courier New" panose="02070309020205020404" pitchFamily="49" charset="0"/>
            <a:cs typeface="Courier New" panose="02070309020205020404" pitchFamily="49" charset="0"/>
          </a:endParaRPr>
        </a:p>
      </dgm:t>
    </dgm:pt>
    <dgm:pt modelId="{C54844B4-B9B0-B24D-9485-673399CDC4E2}" type="parTrans" cxnId="{E797EF5B-9DE2-A24B-A30D-D15EE8FDA720}">
      <dgm:prSet/>
      <dgm:spPr/>
      <dgm:t>
        <a:bodyPr/>
        <a:lstStyle/>
        <a:p>
          <a:endParaRPr lang="en-US"/>
        </a:p>
      </dgm:t>
    </dgm:pt>
    <dgm:pt modelId="{00794099-7968-CD41-9B25-5E3E2525B5AB}" type="sibTrans" cxnId="{E797EF5B-9DE2-A24B-A30D-D15EE8FDA720}">
      <dgm:prSet/>
      <dgm:spPr/>
      <dgm:t>
        <a:bodyPr/>
        <a:lstStyle/>
        <a:p>
          <a:endParaRPr lang="en-US"/>
        </a:p>
      </dgm:t>
    </dgm:pt>
    <dgm:pt modelId="{D68DF7B4-8542-9446-818C-59947218F8B5}" type="pres">
      <dgm:prSet presAssocID="{DCFC437A-325F-8D45-B683-EDC55DEB4733}" presName="Name0" presStyleCnt="0">
        <dgm:presLayoutVars>
          <dgm:orgChart val="1"/>
          <dgm:chPref val="1"/>
          <dgm:dir/>
          <dgm:animOne val="branch"/>
          <dgm:animLvl val="lvl"/>
          <dgm:resizeHandles/>
        </dgm:presLayoutVars>
      </dgm:prSet>
      <dgm:spPr/>
      <dgm:t>
        <a:bodyPr/>
        <a:lstStyle/>
        <a:p>
          <a:endParaRPr lang="en-US"/>
        </a:p>
      </dgm:t>
    </dgm:pt>
    <dgm:pt modelId="{8C142624-E278-EF42-A760-9372E64F4E35}" type="pres">
      <dgm:prSet presAssocID="{A9B3F6A5-C6D1-254C-BD35-1FAB4569ADFA}" presName="hierRoot1" presStyleCnt="0">
        <dgm:presLayoutVars>
          <dgm:hierBranch val="init"/>
        </dgm:presLayoutVars>
      </dgm:prSet>
      <dgm:spPr/>
    </dgm:pt>
    <dgm:pt modelId="{0419F53B-788F-444A-A6C3-8372D04550CD}" type="pres">
      <dgm:prSet presAssocID="{A9B3F6A5-C6D1-254C-BD35-1FAB4569ADFA}" presName="rootComposite1" presStyleCnt="0"/>
      <dgm:spPr/>
    </dgm:pt>
    <dgm:pt modelId="{EB05192C-527A-5D41-87F2-2EC5C324EC0B}" type="pres">
      <dgm:prSet presAssocID="{A9B3F6A5-C6D1-254C-BD35-1FAB4569ADFA}" presName="rootText1" presStyleLbl="alignAcc1" presStyleIdx="0" presStyleCnt="0">
        <dgm:presLayoutVars>
          <dgm:chPref val="3"/>
        </dgm:presLayoutVars>
      </dgm:prSet>
      <dgm:spPr/>
      <dgm:t>
        <a:bodyPr/>
        <a:lstStyle/>
        <a:p>
          <a:endParaRPr lang="en-US"/>
        </a:p>
      </dgm:t>
    </dgm:pt>
    <dgm:pt modelId="{6AD2DE29-FCC8-C547-A1A0-7EB4A67403DE}" type="pres">
      <dgm:prSet presAssocID="{A9B3F6A5-C6D1-254C-BD35-1FAB4569ADFA}" presName="topArc1" presStyleLbl="parChTrans1D1" presStyleIdx="0" presStyleCnt="18"/>
      <dgm:spPr/>
    </dgm:pt>
    <dgm:pt modelId="{97681BB6-FB53-B940-AE01-EABFD1280AAE}" type="pres">
      <dgm:prSet presAssocID="{A9B3F6A5-C6D1-254C-BD35-1FAB4569ADFA}" presName="bottomArc1" presStyleLbl="parChTrans1D1" presStyleIdx="1" presStyleCnt="18"/>
      <dgm:spPr/>
    </dgm:pt>
    <dgm:pt modelId="{6CC84037-DD20-484A-B7F5-D331EDFCF789}" type="pres">
      <dgm:prSet presAssocID="{A9B3F6A5-C6D1-254C-BD35-1FAB4569ADFA}" presName="topConnNode1" presStyleLbl="node1" presStyleIdx="0" presStyleCnt="0"/>
      <dgm:spPr/>
      <dgm:t>
        <a:bodyPr/>
        <a:lstStyle/>
        <a:p>
          <a:endParaRPr lang="en-US"/>
        </a:p>
      </dgm:t>
    </dgm:pt>
    <dgm:pt modelId="{A49555AC-5C29-674A-8009-91FC9632F983}" type="pres">
      <dgm:prSet presAssocID="{A9B3F6A5-C6D1-254C-BD35-1FAB4569ADFA}" presName="hierChild2" presStyleCnt="0"/>
      <dgm:spPr/>
    </dgm:pt>
    <dgm:pt modelId="{839C52B7-E823-8B43-9FF8-2B56EEE41FD4}" type="pres">
      <dgm:prSet presAssocID="{318866DB-4C54-644C-B5B2-62D81D1CB1ED}" presName="Name28" presStyleLbl="parChTrans1D2" presStyleIdx="0" presStyleCnt="5"/>
      <dgm:spPr/>
      <dgm:t>
        <a:bodyPr/>
        <a:lstStyle/>
        <a:p>
          <a:endParaRPr lang="en-US"/>
        </a:p>
      </dgm:t>
    </dgm:pt>
    <dgm:pt modelId="{1B45603D-A7F5-8946-9EDB-0C49E0E725B0}" type="pres">
      <dgm:prSet presAssocID="{1F264E59-6640-F24A-A9A5-AE6102944451}" presName="hierRoot2" presStyleCnt="0">
        <dgm:presLayoutVars>
          <dgm:hierBranch val="init"/>
        </dgm:presLayoutVars>
      </dgm:prSet>
      <dgm:spPr/>
    </dgm:pt>
    <dgm:pt modelId="{F6ED177D-F269-234F-B392-2C216624C4A9}" type="pres">
      <dgm:prSet presAssocID="{1F264E59-6640-F24A-A9A5-AE6102944451}" presName="rootComposite2" presStyleCnt="0"/>
      <dgm:spPr/>
    </dgm:pt>
    <dgm:pt modelId="{1EBC3FE8-4A6F-7442-9129-150F8118DDEA}" type="pres">
      <dgm:prSet presAssocID="{1F264E59-6640-F24A-A9A5-AE6102944451}" presName="rootText2" presStyleLbl="alignAcc1" presStyleIdx="0" presStyleCnt="0">
        <dgm:presLayoutVars>
          <dgm:chPref val="3"/>
        </dgm:presLayoutVars>
      </dgm:prSet>
      <dgm:spPr/>
      <dgm:t>
        <a:bodyPr/>
        <a:lstStyle/>
        <a:p>
          <a:endParaRPr lang="en-US"/>
        </a:p>
      </dgm:t>
    </dgm:pt>
    <dgm:pt modelId="{42549172-AA64-A840-B29A-9C3F45CE9EE5}" type="pres">
      <dgm:prSet presAssocID="{1F264E59-6640-F24A-A9A5-AE6102944451}" presName="topArc2" presStyleLbl="parChTrans1D1" presStyleIdx="2" presStyleCnt="18"/>
      <dgm:spPr/>
    </dgm:pt>
    <dgm:pt modelId="{E1FC29C1-E80E-214D-BD6C-5AD13CFE5633}" type="pres">
      <dgm:prSet presAssocID="{1F264E59-6640-F24A-A9A5-AE6102944451}" presName="bottomArc2" presStyleLbl="parChTrans1D1" presStyleIdx="3" presStyleCnt="18"/>
      <dgm:spPr/>
    </dgm:pt>
    <dgm:pt modelId="{1504E0BF-00D0-3C49-8725-83C91B7265FD}" type="pres">
      <dgm:prSet presAssocID="{1F264E59-6640-F24A-A9A5-AE6102944451}" presName="topConnNode2" presStyleLbl="node2" presStyleIdx="0" presStyleCnt="0"/>
      <dgm:spPr/>
      <dgm:t>
        <a:bodyPr/>
        <a:lstStyle/>
        <a:p>
          <a:endParaRPr lang="en-US"/>
        </a:p>
      </dgm:t>
    </dgm:pt>
    <dgm:pt modelId="{1C59311C-77A4-8543-96C5-012AED6A0FC6}" type="pres">
      <dgm:prSet presAssocID="{1F264E59-6640-F24A-A9A5-AE6102944451}" presName="hierChild4" presStyleCnt="0"/>
      <dgm:spPr/>
    </dgm:pt>
    <dgm:pt modelId="{34E4429F-6A17-A346-98B4-47D38A30F214}" type="pres">
      <dgm:prSet presAssocID="{1F264E59-6640-F24A-A9A5-AE6102944451}" presName="hierChild5" presStyleCnt="0"/>
      <dgm:spPr/>
    </dgm:pt>
    <dgm:pt modelId="{2CFFCB8D-9475-BD4B-9887-384F29646124}" type="pres">
      <dgm:prSet presAssocID="{F50AD94D-85E6-4C44-8AED-FC86928A67E0}" presName="Name28" presStyleLbl="parChTrans1D2" presStyleIdx="1" presStyleCnt="5"/>
      <dgm:spPr/>
      <dgm:t>
        <a:bodyPr/>
        <a:lstStyle/>
        <a:p>
          <a:endParaRPr lang="en-US"/>
        </a:p>
      </dgm:t>
    </dgm:pt>
    <dgm:pt modelId="{59C86635-0565-7040-B9DD-AC3052EA4315}" type="pres">
      <dgm:prSet presAssocID="{51B08561-6DC4-1241-9670-0F3CAB408282}" presName="hierRoot2" presStyleCnt="0">
        <dgm:presLayoutVars>
          <dgm:hierBranch val="init"/>
        </dgm:presLayoutVars>
      </dgm:prSet>
      <dgm:spPr/>
    </dgm:pt>
    <dgm:pt modelId="{5834ADD8-E84B-3B4A-B0FB-2D092E4BF926}" type="pres">
      <dgm:prSet presAssocID="{51B08561-6DC4-1241-9670-0F3CAB408282}" presName="rootComposite2" presStyleCnt="0"/>
      <dgm:spPr/>
    </dgm:pt>
    <dgm:pt modelId="{9E51699A-991B-4641-84D2-212B2B027E89}" type="pres">
      <dgm:prSet presAssocID="{51B08561-6DC4-1241-9670-0F3CAB408282}" presName="rootText2" presStyleLbl="alignAcc1" presStyleIdx="0" presStyleCnt="0">
        <dgm:presLayoutVars>
          <dgm:chPref val="3"/>
        </dgm:presLayoutVars>
      </dgm:prSet>
      <dgm:spPr/>
      <dgm:t>
        <a:bodyPr/>
        <a:lstStyle/>
        <a:p>
          <a:endParaRPr lang="en-US"/>
        </a:p>
      </dgm:t>
    </dgm:pt>
    <dgm:pt modelId="{B6FDC77A-3C83-BB4E-BC88-7F6692336B41}" type="pres">
      <dgm:prSet presAssocID="{51B08561-6DC4-1241-9670-0F3CAB408282}" presName="topArc2" presStyleLbl="parChTrans1D1" presStyleIdx="4" presStyleCnt="18"/>
      <dgm:spPr/>
    </dgm:pt>
    <dgm:pt modelId="{B61017B7-CC38-E44F-8EC2-7442FCA629E8}" type="pres">
      <dgm:prSet presAssocID="{51B08561-6DC4-1241-9670-0F3CAB408282}" presName="bottomArc2" presStyleLbl="parChTrans1D1" presStyleIdx="5" presStyleCnt="18"/>
      <dgm:spPr/>
    </dgm:pt>
    <dgm:pt modelId="{300B6A78-0C3A-5B4E-AD2F-93B97DA2F56C}" type="pres">
      <dgm:prSet presAssocID="{51B08561-6DC4-1241-9670-0F3CAB408282}" presName="topConnNode2" presStyleLbl="node2" presStyleIdx="0" presStyleCnt="0"/>
      <dgm:spPr/>
      <dgm:t>
        <a:bodyPr/>
        <a:lstStyle/>
        <a:p>
          <a:endParaRPr lang="en-US"/>
        </a:p>
      </dgm:t>
    </dgm:pt>
    <dgm:pt modelId="{EE308B4A-7A03-3E44-8E3A-0773FF338E2D}" type="pres">
      <dgm:prSet presAssocID="{51B08561-6DC4-1241-9670-0F3CAB408282}" presName="hierChild4" presStyleCnt="0"/>
      <dgm:spPr/>
    </dgm:pt>
    <dgm:pt modelId="{43828F01-0673-D442-A2B3-3198087E1EA8}" type="pres">
      <dgm:prSet presAssocID="{51B08561-6DC4-1241-9670-0F3CAB408282}" presName="hierChild5" presStyleCnt="0"/>
      <dgm:spPr/>
    </dgm:pt>
    <dgm:pt modelId="{D41A28FF-9D7C-E049-9F81-95EBF4E366AF}" type="pres">
      <dgm:prSet presAssocID="{921F844B-8BCA-BD4D-9EE2-1D1536B58524}" presName="Name28" presStyleLbl="parChTrans1D2" presStyleIdx="2" presStyleCnt="5"/>
      <dgm:spPr/>
      <dgm:t>
        <a:bodyPr/>
        <a:lstStyle/>
        <a:p>
          <a:endParaRPr lang="en-US"/>
        </a:p>
      </dgm:t>
    </dgm:pt>
    <dgm:pt modelId="{765BF392-0BE6-4A45-9CAC-BF4BDF935112}" type="pres">
      <dgm:prSet presAssocID="{D44B9CD4-94DF-B64E-820E-95E84117F9D4}" presName="hierRoot2" presStyleCnt="0">
        <dgm:presLayoutVars>
          <dgm:hierBranch val="init"/>
        </dgm:presLayoutVars>
      </dgm:prSet>
      <dgm:spPr/>
    </dgm:pt>
    <dgm:pt modelId="{19B133D6-4518-D641-9265-D2C36F3821CD}" type="pres">
      <dgm:prSet presAssocID="{D44B9CD4-94DF-B64E-820E-95E84117F9D4}" presName="rootComposite2" presStyleCnt="0"/>
      <dgm:spPr/>
    </dgm:pt>
    <dgm:pt modelId="{A5E4020B-49DD-1B4E-B673-EB8226EE3720}" type="pres">
      <dgm:prSet presAssocID="{D44B9CD4-94DF-B64E-820E-95E84117F9D4}" presName="rootText2" presStyleLbl="alignAcc1" presStyleIdx="0" presStyleCnt="0">
        <dgm:presLayoutVars>
          <dgm:chPref val="3"/>
        </dgm:presLayoutVars>
      </dgm:prSet>
      <dgm:spPr/>
      <dgm:t>
        <a:bodyPr/>
        <a:lstStyle/>
        <a:p>
          <a:endParaRPr lang="en-US"/>
        </a:p>
      </dgm:t>
    </dgm:pt>
    <dgm:pt modelId="{6FE385BF-D2AB-EC41-94A3-9BBD64D9BC9B}" type="pres">
      <dgm:prSet presAssocID="{D44B9CD4-94DF-B64E-820E-95E84117F9D4}" presName="topArc2" presStyleLbl="parChTrans1D1" presStyleIdx="6" presStyleCnt="18"/>
      <dgm:spPr/>
    </dgm:pt>
    <dgm:pt modelId="{1A7170AA-F5BC-D94A-BA92-7E413503321A}" type="pres">
      <dgm:prSet presAssocID="{D44B9CD4-94DF-B64E-820E-95E84117F9D4}" presName="bottomArc2" presStyleLbl="parChTrans1D1" presStyleIdx="7" presStyleCnt="18"/>
      <dgm:spPr/>
    </dgm:pt>
    <dgm:pt modelId="{9E682431-A48B-7A40-A59B-56159335E06A}" type="pres">
      <dgm:prSet presAssocID="{D44B9CD4-94DF-B64E-820E-95E84117F9D4}" presName="topConnNode2" presStyleLbl="node2" presStyleIdx="0" presStyleCnt="0"/>
      <dgm:spPr/>
      <dgm:t>
        <a:bodyPr/>
        <a:lstStyle/>
        <a:p>
          <a:endParaRPr lang="en-US"/>
        </a:p>
      </dgm:t>
    </dgm:pt>
    <dgm:pt modelId="{C96AD345-43B3-D140-B119-7B8AC02AC0B2}" type="pres">
      <dgm:prSet presAssocID="{D44B9CD4-94DF-B64E-820E-95E84117F9D4}" presName="hierChild4" presStyleCnt="0"/>
      <dgm:spPr/>
    </dgm:pt>
    <dgm:pt modelId="{709B747C-318A-DB40-B2FE-A27AEB67E54A}" type="pres">
      <dgm:prSet presAssocID="{851EF02D-4E59-5041-89D7-627FB4EC6616}" presName="Name28" presStyleLbl="parChTrans1D3" presStyleIdx="0" presStyleCnt="2"/>
      <dgm:spPr/>
      <dgm:t>
        <a:bodyPr/>
        <a:lstStyle/>
        <a:p>
          <a:endParaRPr lang="en-US"/>
        </a:p>
      </dgm:t>
    </dgm:pt>
    <dgm:pt modelId="{75247BD8-79E6-CF40-BF0C-3FF975A0D8BA}" type="pres">
      <dgm:prSet presAssocID="{64903026-723B-164B-9176-ABC25F3A9F67}" presName="hierRoot2" presStyleCnt="0">
        <dgm:presLayoutVars>
          <dgm:hierBranch val="init"/>
        </dgm:presLayoutVars>
      </dgm:prSet>
      <dgm:spPr/>
    </dgm:pt>
    <dgm:pt modelId="{A46132A0-D9A6-9942-AD1A-913D81EDE6AB}" type="pres">
      <dgm:prSet presAssocID="{64903026-723B-164B-9176-ABC25F3A9F67}" presName="rootComposite2" presStyleCnt="0"/>
      <dgm:spPr/>
    </dgm:pt>
    <dgm:pt modelId="{2D06822F-24C2-554F-BA78-811C34A3B1A5}" type="pres">
      <dgm:prSet presAssocID="{64903026-723B-164B-9176-ABC25F3A9F67}" presName="rootText2" presStyleLbl="alignAcc1" presStyleIdx="0" presStyleCnt="0">
        <dgm:presLayoutVars>
          <dgm:chPref val="3"/>
        </dgm:presLayoutVars>
      </dgm:prSet>
      <dgm:spPr/>
      <dgm:t>
        <a:bodyPr/>
        <a:lstStyle/>
        <a:p>
          <a:endParaRPr lang="en-US"/>
        </a:p>
      </dgm:t>
    </dgm:pt>
    <dgm:pt modelId="{577DBC34-A896-B748-9D9E-587430B83FAB}" type="pres">
      <dgm:prSet presAssocID="{64903026-723B-164B-9176-ABC25F3A9F67}" presName="topArc2" presStyleLbl="parChTrans1D1" presStyleIdx="8" presStyleCnt="18"/>
      <dgm:spPr/>
    </dgm:pt>
    <dgm:pt modelId="{918013B7-1D24-044A-B869-966EE8EB7807}" type="pres">
      <dgm:prSet presAssocID="{64903026-723B-164B-9176-ABC25F3A9F67}" presName="bottomArc2" presStyleLbl="parChTrans1D1" presStyleIdx="9" presStyleCnt="18"/>
      <dgm:spPr/>
    </dgm:pt>
    <dgm:pt modelId="{9428AB28-41E6-0A48-8820-157994D9D30C}" type="pres">
      <dgm:prSet presAssocID="{64903026-723B-164B-9176-ABC25F3A9F67}" presName="topConnNode2" presStyleLbl="node3" presStyleIdx="0" presStyleCnt="0"/>
      <dgm:spPr/>
      <dgm:t>
        <a:bodyPr/>
        <a:lstStyle/>
        <a:p>
          <a:endParaRPr lang="en-US"/>
        </a:p>
      </dgm:t>
    </dgm:pt>
    <dgm:pt modelId="{F9B5BAFC-6556-C847-B89A-0DF412C782F6}" type="pres">
      <dgm:prSet presAssocID="{64903026-723B-164B-9176-ABC25F3A9F67}" presName="hierChild4" presStyleCnt="0"/>
      <dgm:spPr/>
    </dgm:pt>
    <dgm:pt modelId="{F29318D9-AE18-0143-BE97-F618C4BC68C9}" type="pres">
      <dgm:prSet presAssocID="{64903026-723B-164B-9176-ABC25F3A9F67}" presName="hierChild5" presStyleCnt="0"/>
      <dgm:spPr/>
    </dgm:pt>
    <dgm:pt modelId="{74F1DE5C-62D9-294D-9C28-7ED047F2C1F1}" type="pres">
      <dgm:prSet presAssocID="{D44B9CD4-94DF-B64E-820E-95E84117F9D4}" presName="hierChild5" presStyleCnt="0"/>
      <dgm:spPr/>
    </dgm:pt>
    <dgm:pt modelId="{F70AC1FB-31CD-AB41-AB2A-30C27B078C73}" type="pres">
      <dgm:prSet presAssocID="{0B51E70B-C752-B649-B1AF-4BE866619E2C}" presName="Name28" presStyleLbl="parChTrans1D2" presStyleIdx="3" presStyleCnt="5"/>
      <dgm:spPr/>
      <dgm:t>
        <a:bodyPr/>
        <a:lstStyle/>
        <a:p>
          <a:endParaRPr lang="en-US"/>
        </a:p>
      </dgm:t>
    </dgm:pt>
    <dgm:pt modelId="{79D3F9B6-5C07-594B-8B56-0AFDAB030CBE}" type="pres">
      <dgm:prSet presAssocID="{067644FF-A968-EB4A-A816-03D30CF9A0C0}" presName="hierRoot2" presStyleCnt="0">
        <dgm:presLayoutVars>
          <dgm:hierBranch val="init"/>
        </dgm:presLayoutVars>
      </dgm:prSet>
      <dgm:spPr/>
    </dgm:pt>
    <dgm:pt modelId="{062D1878-5626-4F44-8DFB-84EA745BD08A}" type="pres">
      <dgm:prSet presAssocID="{067644FF-A968-EB4A-A816-03D30CF9A0C0}" presName="rootComposite2" presStyleCnt="0"/>
      <dgm:spPr/>
    </dgm:pt>
    <dgm:pt modelId="{172ADABA-4E50-1C40-9B0C-7335204F503D}" type="pres">
      <dgm:prSet presAssocID="{067644FF-A968-EB4A-A816-03D30CF9A0C0}" presName="rootText2" presStyleLbl="alignAcc1" presStyleIdx="0" presStyleCnt="0">
        <dgm:presLayoutVars>
          <dgm:chPref val="3"/>
        </dgm:presLayoutVars>
      </dgm:prSet>
      <dgm:spPr/>
      <dgm:t>
        <a:bodyPr/>
        <a:lstStyle/>
        <a:p>
          <a:endParaRPr lang="en-US"/>
        </a:p>
      </dgm:t>
    </dgm:pt>
    <dgm:pt modelId="{0F621EC2-8E12-0549-A2AA-DEA3673AA5A3}" type="pres">
      <dgm:prSet presAssocID="{067644FF-A968-EB4A-A816-03D30CF9A0C0}" presName="topArc2" presStyleLbl="parChTrans1D1" presStyleIdx="10" presStyleCnt="18"/>
      <dgm:spPr/>
    </dgm:pt>
    <dgm:pt modelId="{80D6CEEA-0B76-5246-A4B8-C94A86E47F03}" type="pres">
      <dgm:prSet presAssocID="{067644FF-A968-EB4A-A816-03D30CF9A0C0}" presName="bottomArc2" presStyleLbl="parChTrans1D1" presStyleIdx="11" presStyleCnt="18"/>
      <dgm:spPr/>
    </dgm:pt>
    <dgm:pt modelId="{0247B166-BC53-1542-AD63-412179EA14B5}" type="pres">
      <dgm:prSet presAssocID="{067644FF-A968-EB4A-A816-03D30CF9A0C0}" presName="topConnNode2" presStyleLbl="node2" presStyleIdx="0" presStyleCnt="0"/>
      <dgm:spPr/>
      <dgm:t>
        <a:bodyPr/>
        <a:lstStyle/>
        <a:p>
          <a:endParaRPr lang="en-US"/>
        </a:p>
      </dgm:t>
    </dgm:pt>
    <dgm:pt modelId="{540E4BFD-77E2-0A4A-AF47-826045A2EAE7}" type="pres">
      <dgm:prSet presAssocID="{067644FF-A968-EB4A-A816-03D30CF9A0C0}" presName="hierChild4" presStyleCnt="0"/>
      <dgm:spPr/>
    </dgm:pt>
    <dgm:pt modelId="{45E80E85-8B2F-BE4A-86BC-2DD7EF816D17}" type="pres">
      <dgm:prSet presAssocID="{6B08ED09-B874-D74A-BDB7-F1763A20BFC0}" presName="Name28" presStyleLbl="parChTrans1D3" presStyleIdx="1" presStyleCnt="2"/>
      <dgm:spPr/>
      <dgm:t>
        <a:bodyPr/>
        <a:lstStyle/>
        <a:p>
          <a:endParaRPr lang="en-US"/>
        </a:p>
      </dgm:t>
    </dgm:pt>
    <dgm:pt modelId="{7D68A9C3-7AFE-884E-A5C2-407FA5A1DE85}" type="pres">
      <dgm:prSet presAssocID="{88C386A5-A841-EA42-A28F-B66650749E27}" presName="hierRoot2" presStyleCnt="0">
        <dgm:presLayoutVars>
          <dgm:hierBranch val="init"/>
        </dgm:presLayoutVars>
      </dgm:prSet>
      <dgm:spPr/>
    </dgm:pt>
    <dgm:pt modelId="{175B3CA9-6AAF-9A4F-ADB0-B6E62799E89F}" type="pres">
      <dgm:prSet presAssocID="{88C386A5-A841-EA42-A28F-B66650749E27}" presName="rootComposite2" presStyleCnt="0"/>
      <dgm:spPr/>
    </dgm:pt>
    <dgm:pt modelId="{79FA37EA-7521-1F4C-A399-95F223771CD3}" type="pres">
      <dgm:prSet presAssocID="{88C386A5-A841-EA42-A28F-B66650749E27}" presName="rootText2" presStyleLbl="alignAcc1" presStyleIdx="0" presStyleCnt="0">
        <dgm:presLayoutVars>
          <dgm:chPref val="3"/>
        </dgm:presLayoutVars>
      </dgm:prSet>
      <dgm:spPr/>
      <dgm:t>
        <a:bodyPr/>
        <a:lstStyle/>
        <a:p>
          <a:endParaRPr lang="en-US"/>
        </a:p>
      </dgm:t>
    </dgm:pt>
    <dgm:pt modelId="{A49E9390-BD0F-C24A-9449-9F4ADBBD70B3}" type="pres">
      <dgm:prSet presAssocID="{88C386A5-A841-EA42-A28F-B66650749E27}" presName="topArc2" presStyleLbl="parChTrans1D1" presStyleIdx="12" presStyleCnt="18"/>
      <dgm:spPr/>
    </dgm:pt>
    <dgm:pt modelId="{1C426711-9729-3E46-B42D-7809147B8BC6}" type="pres">
      <dgm:prSet presAssocID="{88C386A5-A841-EA42-A28F-B66650749E27}" presName="bottomArc2" presStyleLbl="parChTrans1D1" presStyleIdx="13" presStyleCnt="18"/>
      <dgm:spPr/>
    </dgm:pt>
    <dgm:pt modelId="{28A1E2BE-67B5-094C-9E05-96B9C0F2F552}" type="pres">
      <dgm:prSet presAssocID="{88C386A5-A841-EA42-A28F-B66650749E27}" presName="topConnNode2" presStyleLbl="node3" presStyleIdx="0" presStyleCnt="0"/>
      <dgm:spPr/>
      <dgm:t>
        <a:bodyPr/>
        <a:lstStyle/>
        <a:p>
          <a:endParaRPr lang="en-US"/>
        </a:p>
      </dgm:t>
    </dgm:pt>
    <dgm:pt modelId="{11CC00A4-9717-6747-A608-CA2C7C37A923}" type="pres">
      <dgm:prSet presAssocID="{88C386A5-A841-EA42-A28F-B66650749E27}" presName="hierChild4" presStyleCnt="0"/>
      <dgm:spPr/>
    </dgm:pt>
    <dgm:pt modelId="{102E5C1E-92E6-784F-99D8-8F63D68D2ED2}" type="pres">
      <dgm:prSet presAssocID="{FB4FADAE-4F85-8845-80AA-9232AC97EA36}" presName="Name28" presStyleLbl="parChTrans1D4" presStyleIdx="0" presStyleCnt="1"/>
      <dgm:spPr/>
      <dgm:t>
        <a:bodyPr/>
        <a:lstStyle/>
        <a:p>
          <a:endParaRPr lang="en-US"/>
        </a:p>
      </dgm:t>
    </dgm:pt>
    <dgm:pt modelId="{63957DCA-AF7B-914E-8BBB-44B073008C15}" type="pres">
      <dgm:prSet presAssocID="{70AA8A8F-8FED-4149-A295-9D1BA95DDC9B}" presName="hierRoot2" presStyleCnt="0">
        <dgm:presLayoutVars>
          <dgm:hierBranch val="init"/>
        </dgm:presLayoutVars>
      </dgm:prSet>
      <dgm:spPr/>
    </dgm:pt>
    <dgm:pt modelId="{B1EF8B2C-84EA-7A47-A4A3-0A7BC4EAD06C}" type="pres">
      <dgm:prSet presAssocID="{70AA8A8F-8FED-4149-A295-9D1BA95DDC9B}" presName="rootComposite2" presStyleCnt="0"/>
      <dgm:spPr/>
    </dgm:pt>
    <dgm:pt modelId="{192B681F-91C4-AF4E-B79D-C7793AA9A6E3}" type="pres">
      <dgm:prSet presAssocID="{70AA8A8F-8FED-4149-A295-9D1BA95DDC9B}" presName="rootText2" presStyleLbl="alignAcc1" presStyleIdx="0" presStyleCnt="0">
        <dgm:presLayoutVars>
          <dgm:chPref val="3"/>
        </dgm:presLayoutVars>
      </dgm:prSet>
      <dgm:spPr/>
      <dgm:t>
        <a:bodyPr/>
        <a:lstStyle/>
        <a:p>
          <a:endParaRPr lang="en-US"/>
        </a:p>
      </dgm:t>
    </dgm:pt>
    <dgm:pt modelId="{72EC0DAB-5DCC-3743-989B-0DB7633AC99A}" type="pres">
      <dgm:prSet presAssocID="{70AA8A8F-8FED-4149-A295-9D1BA95DDC9B}" presName="topArc2" presStyleLbl="parChTrans1D1" presStyleIdx="14" presStyleCnt="18"/>
      <dgm:spPr/>
    </dgm:pt>
    <dgm:pt modelId="{9DE48F64-63EE-6C41-98AA-261C1CF4B2A3}" type="pres">
      <dgm:prSet presAssocID="{70AA8A8F-8FED-4149-A295-9D1BA95DDC9B}" presName="bottomArc2" presStyleLbl="parChTrans1D1" presStyleIdx="15" presStyleCnt="18"/>
      <dgm:spPr/>
    </dgm:pt>
    <dgm:pt modelId="{0BF0BE85-E423-A843-B9AB-EA5B9369F662}" type="pres">
      <dgm:prSet presAssocID="{70AA8A8F-8FED-4149-A295-9D1BA95DDC9B}" presName="topConnNode2" presStyleLbl="node4" presStyleIdx="0" presStyleCnt="0"/>
      <dgm:spPr/>
      <dgm:t>
        <a:bodyPr/>
        <a:lstStyle/>
        <a:p>
          <a:endParaRPr lang="en-US"/>
        </a:p>
      </dgm:t>
    </dgm:pt>
    <dgm:pt modelId="{18242CA4-A70C-8C46-93EC-382AB38BF6ED}" type="pres">
      <dgm:prSet presAssocID="{70AA8A8F-8FED-4149-A295-9D1BA95DDC9B}" presName="hierChild4" presStyleCnt="0"/>
      <dgm:spPr/>
    </dgm:pt>
    <dgm:pt modelId="{C5E99255-DB7B-6F4D-A5CF-A4526D87AC2F}" type="pres">
      <dgm:prSet presAssocID="{70AA8A8F-8FED-4149-A295-9D1BA95DDC9B}" presName="hierChild5" presStyleCnt="0"/>
      <dgm:spPr/>
    </dgm:pt>
    <dgm:pt modelId="{7E1E19D2-B6CC-E34F-8DFA-78C3989F2998}" type="pres">
      <dgm:prSet presAssocID="{88C386A5-A841-EA42-A28F-B66650749E27}" presName="hierChild5" presStyleCnt="0"/>
      <dgm:spPr/>
    </dgm:pt>
    <dgm:pt modelId="{7075C42A-DCAA-5B49-A821-80CC02BDB78F}" type="pres">
      <dgm:prSet presAssocID="{067644FF-A968-EB4A-A816-03D30CF9A0C0}" presName="hierChild5" presStyleCnt="0"/>
      <dgm:spPr/>
    </dgm:pt>
    <dgm:pt modelId="{7FE57F9A-7356-C94F-9188-49E4DAEB4F56}" type="pres">
      <dgm:prSet presAssocID="{C54844B4-B9B0-B24D-9485-673399CDC4E2}" presName="Name28" presStyleLbl="parChTrans1D2" presStyleIdx="4" presStyleCnt="5"/>
      <dgm:spPr/>
      <dgm:t>
        <a:bodyPr/>
        <a:lstStyle/>
        <a:p>
          <a:endParaRPr lang="en-US"/>
        </a:p>
      </dgm:t>
    </dgm:pt>
    <dgm:pt modelId="{6E2C8647-3FDB-A248-912D-4D8534C5EEC4}" type="pres">
      <dgm:prSet presAssocID="{48BFC11E-BEC5-A04A-85FE-5CDD615EA7A7}" presName="hierRoot2" presStyleCnt="0">
        <dgm:presLayoutVars>
          <dgm:hierBranch val="init"/>
        </dgm:presLayoutVars>
      </dgm:prSet>
      <dgm:spPr/>
    </dgm:pt>
    <dgm:pt modelId="{A829A08D-0B5F-FD40-9C3E-64260F900609}" type="pres">
      <dgm:prSet presAssocID="{48BFC11E-BEC5-A04A-85FE-5CDD615EA7A7}" presName="rootComposite2" presStyleCnt="0"/>
      <dgm:spPr/>
    </dgm:pt>
    <dgm:pt modelId="{C37DF790-00F9-8D45-9081-2DC5F7F0C0C5}" type="pres">
      <dgm:prSet presAssocID="{48BFC11E-BEC5-A04A-85FE-5CDD615EA7A7}" presName="rootText2" presStyleLbl="alignAcc1" presStyleIdx="0" presStyleCnt="0">
        <dgm:presLayoutVars>
          <dgm:chPref val="3"/>
        </dgm:presLayoutVars>
      </dgm:prSet>
      <dgm:spPr/>
      <dgm:t>
        <a:bodyPr/>
        <a:lstStyle/>
        <a:p>
          <a:endParaRPr lang="en-US"/>
        </a:p>
      </dgm:t>
    </dgm:pt>
    <dgm:pt modelId="{F2FAF5CB-E102-BE49-B2F6-ECB7483FF333}" type="pres">
      <dgm:prSet presAssocID="{48BFC11E-BEC5-A04A-85FE-5CDD615EA7A7}" presName="topArc2" presStyleLbl="parChTrans1D1" presStyleIdx="16" presStyleCnt="18"/>
      <dgm:spPr/>
    </dgm:pt>
    <dgm:pt modelId="{22614682-6F21-9B47-AFB0-76A74D124FAA}" type="pres">
      <dgm:prSet presAssocID="{48BFC11E-BEC5-A04A-85FE-5CDD615EA7A7}" presName="bottomArc2" presStyleLbl="parChTrans1D1" presStyleIdx="17" presStyleCnt="18"/>
      <dgm:spPr/>
    </dgm:pt>
    <dgm:pt modelId="{5B3E174E-CD52-CB4D-B0C2-F74AD4CC5116}" type="pres">
      <dgm:prSet presAssocID="{48BFC11E-BEC5-A04A-85FE-5CDD615EA7A7}" presName="topConnNode2" presStyleLbl="node2" presStyleIdx="0" presStyleCnt="0"/>
      <dgm:spPr/>
      <dgm:t>
        <a:bodyPr/>
        <a:lstStyle/>
        <a:p>
          <a:endParaRPr lang="en-US"/>
        </a:p>
      </dgm:t>
    </dgm:pt>
    <dgm:pt modelId="{86D0DAB3-927E-FE48-92E1-3BAC00D98780}" type="pres">
      <dgm:prSet presAssocID="{48BFC11E-BEC5-A04A-85FE-5CDD615EA7A7}" presName="hierChild4" presStyleCnt="0"/>
      <dgm:spPr/>
    </dgm:pt>
    <dgm:pt modelId="{0EB13402-A0BB-8746-9F68-BFFF0AAAD1AD}" type="pres">
      <dgm:prSet presAssocID="{48BFC11E-BEC5-A04A-85FE-5CDD615EA7A7}" presName="hierChild5" presStyleCnt="0"/>
      <dgm:spPr/>
    </dgm:pt>
    <dgm:pt modelId="{D6AAF9F8-CDF0-DA49-8E37-9E816C70EB2D}" type="pres">
      <dgm:prSet presAssocID="{A9B3F6A5-C6D1-254C-BD35-1FAB4569ADFA}" presName="hierChild3" presStyleCnt="0"/>
      <dgm:spPr/>
    </dgm:pt>
  </dgm:ptLst>
  <dgm:cxnLst>
    <dgm:cxn modelId="{C8838014-71B9-A944-BBA5-E9D6B89ED4AC}" type="presOf" srcId="{DCFC437A-325F-8D45-B683-EDC55DEB4733}" destId="{D68DF7B4-8542-9446-818C-59947218F8B5}" srcOrd="0" destOrd="0" presId="urn:microsoft.com/office/officeart/2008/layout/HalfCircleOrganizationChart"/>
    <dgm:cxn modelId="{E797EF5B-9DE2-A24B-A30D-D15EE8FDA720}" srcId="{A9B3F6A5-C6D1-254C-BD35-1FAB4569ADFA}" destId="{48BFC11E-BEC5-A04A-85FE-5CDD615EA7A7}" srcOrd="4" destOrd="0" parTransId="{C54844B4-B9B0-B24D-9485-673399CDC4E2}" sibTransId="{00794099-7968-CD41-9B25-5E3E2525B5AB}"/>
    <dgm:cxn modelId="{AD4848DC-5800-D64F-9B5C-8C0F72DFBDDA}" type="presOf" srcId="{A9B3F6A5-C6D1-254C-BD35-1FAB4569ADFA}" destId="{6CC84037-DD20-484A-B7F5-D331EDFCF789}" srcOrd="1" destOrd="0" presId="urn:microsoft.com/office/officeart/2008/layout/HalfCircleOrganizationChart"/>
    <dgm:cxn modelId="{E9AA1E95-ED64-9545-95D5-80A617641883}" type="presOf" srcId="{067644FF-A968-EB4A-A816-03D30CF9A0C0}" destId="{172ADABA-4E50-1C40-9B0C-7335204F503D}" srcOrd="0" destOrd="0" presId="urn:microsoft.com/office/officeart/2008/layout/HalfCircleOrganizationChart"/>
    <dgm:cxn modelId="{8C1A5FA2-5CDB-B54B-8B0D-7DBDCECD6F5F}" type="presOf" srcId="{1F264E59-6640-F24A-A9A5-AE6102944451}" destId="{1EBC3FE8-4A6F-7442-9129-150F8118DDEA}" srcOrd="0" destOrd="0" presId="urn:microsoft.com/office/officeart/2008/layout/HalfCircleOrganizationChart"/>
    <dgm:cxn modelId="{8E29EB71-8042-FF4C-B824-D222F64F1F15}" srcId="{A9B3F6A5-C6D1-254C-BD35-1FAB4569ADFA}" destId="{067644FF-A968-EB4A-A816-03D30CF9A0C0}" srcOrd="3" destOrd="0" parTransId="{0B51E70B-C752-B649-B1AF-4BE866619E2C}" sibTransId="{04245A99-2ED3-714C-95FC-7E5E5C4DE47A}"/>
    <dgm:cxn modelId="{3287D0BD-4CCD-D741-BEA8-8F441B59A4D3}" srcId="{A9B3F6A5-C6D1-254C-BD35-1FAB4569ADFA}" destId="{D44B9CD4-94DF-B64E-820E-95E84117F9D4}" srcOrd="2" destOrd="0" parTransId="{921F844B-8BCA-BD4D-9EE2-1D1536B58524}" sibTransId="{ABF45D34-2CD7-E741-A54E-DB57CE697BBA}"/>
    <dgm:cxn modelId="{3F12B420-5C71-6B4C-9A56-B6FC368C5C57}" type="presOf" srcId="{FB4FADAE-4F85-8845-80AA-9232AC97EA36}" destId="{102E5C1E-92E6-784F-99D8-8F63D68D2ED2}" srcOrd="0" destOrd="0" presId="urn:microsoft.com/office/officeart/2008/layout/HalfCircleOrganizationChart"/>
    <dgm:cxn modelId="{73A7690C-2B80-E54C-9435-9892444EF4F1}" type="presOf" srcId="{51B08561-6DC4-1241-9670-0F3CAB408282}" destId="{9E51699A-991B-4641-84D2-212B2B027E89}" srcOrd="0" destOrd="0" presId="urn:microsoft.com/office/officeart/2008/layout/HalfCircleOrganizationChart"/>
    <dgm:cxn modelId="{8B2B94DC-6628-B249-9309-75141A840E33}" srcId="{88C386A5-A841-EA42-A28F-B66650749E27}" destId="{70AA8A8F-8FED-4149-A295-9D1BA95DDC9B}" srcOrd="0" destOrd="0" parTransId="{FB4FADAE-4F85-8845-80AA-9232AC97EA36}" sibTransId="{C542B52A-937D-FD40-A63B-0BCE21AF318F}"/>
    <dgm:cxn modelId="{5EC03FB6-DD66-0D45-A39E-5A2AD0826067}" type="presOf" srcId="{851EF02D-4E59-5041-89D7-627FB4EC6616}" destId="{709B747C-318A-DB40-B2FE-A27AEB67E54A}" srcOrd="0" destOrd="0" presId="urn:microsoft.com/office/officeart/2008/layout/HalfCircleOrganizationChart"/>
    <dgm:cxn modelId="{3F0F368C-AD04-2D4C-A7DA-B1D354C1625E}" type="presOf" srcId="{64903026-723B-164B-9176-ABC25F3A9F67}" destId="{9428AB28-41E6-0A48-8820-157994D9D30C}" srcOrd="1" destOrd="0" presId="urn:microsoft.com/office/officeart/2008/layout/HalfCircleOrganizationChart"/>
    <dgm:cxn modelId="{338AA99C-FFD4-8547-B034-EC4B215BF9E1}" srcId="{D44B9CD4-94DF-B64E-820E-95E84117F9D4}" destId="{64903026-723B-164B-9176-ABC25F3A9F67}" srcOrd="0" destOrd="0" parTransId="{851EF02D-4E59-5041-89D7-627FB4EC6616}" sibTransId="{AFDEE9B9-3D8B-4F4A-9035-8DBE4BA98010}"/>
    <dgm:cxn modelId="{1CE84955-4D77-9C42-A093-4FD73D4AA003}" type="presOf" srcId="{F50AD94D-85E6-4C44-8AED-FC86928A67E0}" destId="{2CFFCB8D-9475-BD4B-9887-384F29646124}" srcOrd="0" destOrd="0" presId="urn:microsoft.com/office/officeart/2008/layout/HalfCircleOrganizationChart"/>
    <dgm:cxn modelId="{2BEABB40-8BB2-4342-B8EA-28C97930E298}" srcId="{067644FF-A968-EB4A-A816-03D30CF9A0C0}" destId="{88C386A5-A841-EA42-A28F-B66650749E27}" srcOrd="0" destOrd="0" parTransId="{6B08ED09-B874-D74A-BDB7-F1763A20BFC0}" sibTransId="{34E55585-269F-5B4B-AE95-36286FBE7C8B}"/>
    <dgm:cxn modelId="{4EEE0656-A4BC-254A-8411-1757EA8AA43F}" srcId="{DCFC437A-325F-8D45-B683-EDC55DEB4733}" destId="{A9B3F6A5-C6D1-254C-BD35-1FAB4569ADFA}" srcOrd="0" destOrd="0" parTransId="{5CBD8DF2-8DE8-014A-A4B0-D1F42882B973}" sibTransId="{C81387DC-A3CF-6C48-9904-F7933680B0E5}"/>
    <dgm:cxn modelId="{6AF14E55-2B1C-2446-83C6-37EBAD1ED6BB}" srcId="{A9B3F6A5-C6D1-254C-BD35-1FAB4569ADFA}" destId="{51B08561-6DC4-1241-9670-0F3CAB408282}" srcOrd="1" destOrd="0" parTransId="{F50AD94D-85E6-4C44-8AED-FC86928A67E0}" sibTransId="{CAF90965-81BD-564C-9AC4-C97BEB5FDC59}"/>
    <dgm:cxn modelId="{36140684-C845-F147-B535-A46F9846ED8F}" type="presOf" srcId="{318866DB-4C54-644C-B5B2-62D81D1CB1ED}" destId="{839C52B7-E823-8B43-9FF8-2B56EEE41FD4}" srcOrd="0" destOrd="0" presId="urn:microsoft.com/office/officeart/2008/layout/HalfCircleOrganizationChart"/>
    <dgm:cxn modelId="{DE0FB8EC-C4EC-5946-AFB1-DFAA50D3247E}" type="presOf" srcId="{1F264E59-6640-F24A-A9A5-AE6102944451}" destId="{1504E0BF-00D0-3C49-8725-83C91B7265FD}" srcOrd="1" destOrd="0" presId="urn:microsoft.com/office/officeart/2008/layout/HalfCircleOrganizationChart"/>
    <dgm:cxn modelId="{C669934D-0C8F-074D-8558-0EEB64F3BAEE}" type="presOf" srcId="{921F844B-8BCA-BD4D-9EE2-1D1536B58524}" destId="{D41A28FF-9D7C-E049-9F81-95EBF4E366AF}" srcOrd="0" destOrd="0" presId="urn:microsoft.com/office/officeart/2008/layout/HalfCircleOrganizationChart"/>
    <dgm:cxn modelId="{EE2D4B74-9584-AC4B-8867-7D8DB19D4A4A}" type="presOf" srcId="{A9B3F6A5-C6D1-254C-BD35-1FAB4569ADFA}" destId="{EB05192C-527A-5D41-87F2-2EC5C324EC0B}" srcOrd="0" destOrd="0" presId="urn:microsoft.com/office/officeart/2008/layout/HalfCircleOrganizationChart"/>
    <dgm:cxn modelId="{A8E2AE87-952D-A141-9825-8F474DBD1BCD}" type="presOf" srcId="{48BFC11E-BEC5-A04A-85FE-5CDD615EA7A7}" destId="{5B3E174E-CD52-CB4D-B0C2-F74AD4CC5116}" srcOrd="1" destOrd="0" presId="urn:microsoft.com/office/officeart/2008/layout/HalfCircleOrganizationChart"/>
    <dgm:cxn modelId="{21CAE315-3935-4D46-8509-1643B42A99EE}" type="presOf" srcId="{0B51E70B-C752-B649-B1AF-4BE866619E2C}" destId="{F70AC1FB-31CD-AB41-AB2A-30C27B078C73}" srcOrd="0" destOrd="0" presId="urn:microsoft.com/office/officeart/2008/layout/HalfCircleOrganizationChart"/>
    <dgm:cxn modelId="{6257D764-1E96-194B-8063-8F9B8FD2AFE9}" type="presOf" srcId="{067644FF-A968-EB4A-A816-03D30CF9A0C0}" destId="{0247B166-BC53-1542-AD63-412179EA14B5}" srcOrd="1" destOrd="0" presId="urn:microsoft.com/office/officeart/2008/layout/HalfCircleOrganizationChart"/>
    <dgm:cxn modelId="{DF773050-F2F4-8547-8A15-DDD90E6626F5}" type="presOf" srcId="{6B08ED09-B874-D74A-BDB7-F1763A20BFC0}" destId="{45E80E85-8B2F-BE4A-86BC-2DD7EF816D17}" srcOrd="0" destOrd="0" presId="urn:microsoft.com/office/officeart/2008/layout/HalfCircleOrganizationChart"/>
    <dgm:cxn modelId="{706DD955-E35F-4E40-A824-4116DD5B5C2F}" type="presOf" srcId="{48BFC11E-BEC5-A04A-85FE-5CDD615EA7A7}" destId="{C37DF790-00F9-8D45-9081-2DC5F7F0C0C5}" srcOrd="0" destOrd="0" presId="urn:microsoft.com/office/officeart/2008/layout/HalfCircleOrganizationChart"/>
    <dgm:cxn modelId="{7B798AA4-1DFC-F749-8277-AAF2487A6244}" type="presOf" srcId="{51B08561-6DC4-1241-9670-0F3CAB408282}" destId="{300B6A78-0C3A-5B4E-AD2F-93B97DA2F56C}" srcOrd="1" destOrd="0" presId="urn:microsoft.com/office/officeart/2008/layout/HalfCircleOrganizationChart"/>
    <dgm:cxn modelId="{0D7C7F74-635D-FA43-91B3-DCDED10AE08D}" type="presOf" srcId="{70AA8A8F-8FED-4149-A295-9D1BA95DDC9B}" destId="{0BF0BE85-E423-A843-B9AB-EA5B9369F662}" srcOrd="1" destOrd="0" presId="urn:microsoft.com/office/officeart/2008/layout/HalfCircleOrganizationChart"/>
    <dgm:cxn modelId="{DFB5886C-2EA4-E645-A2E7-31A30B186D77}" srcId="{A9B3F6A5-C6D1-254C-BD35-1FAB4569ADFA}" destId="{1F264E59-6640-F24A-A9A5-AE6102944451}" srcOrd="0" destOrd="0" parTransId="{318866DB-4C54-644C-B5B2-62D81D1CB1ED}" sibTransId="{091DF040-EFBD-584E-A3AF-CFC32E7CF8B6}"/>
    <dgm:cxn modelId="{7F3A4CEE-F571-7F42-AF6E-1C5A9CAF3E91}" type="presOf" srcId="{88C386A5-A841-EA42-A28F-B66650749E27}" destId="{79FA37EA-7521-1F4C-A399-95F223771CD3}" srcOrd="0" destOrd="0" presId="urn:microsoft.com/office/officeart/2008/layout/HalfCircleOrganizationChart"/>
    <dgm:cxn modelId="{946375C9-913B-5845-9751-0401C63F4DA7}" type="presOf" srcId="{88C386A5-A841-EA42-A28F-B66650749E27}" destId="{28A1E2BE-67B5-094C-9E05-96B9C0F2F552}" srcOrd="1" destOrd="0" presId="urn:microsoft.com/office/officeart/2008/layout/HalfCircleOrganizationChart"/>
    <dgm:cxn modelId="{3283398B-A4B2-F746-A38F-425D22F8DDA6}" type="presOf" srcId="{70AA8A8F-8FED-4149-A295-9D1BA95DDC9B}" destId="{192B681F-91C4-AF4E-B79D-C7793AA9A6E3}" srcOrd="0" destOrd="0" presId="urn:microsoft.com/office/officeart/2008/layout/HalfCircleOrganizationChart"/>
    <dgm:cxn modelId="{9EE9EE52-3920-BD40-B98C-2D6DB1843DD4}" type="presOf" srcId="{64903026-723B-164B-9176-ABC25F3A9F67}" destId="{2D06822F-24C2-554F-BA78-811C34A3B1A5}" srcOrd="0" destOrd="0" presId="urn:microsoft.com/office/officeart/2008/layout/HalfCircleOrganizationChart"/>
    <dgm:cxn modelId="{D8376C65-EB5C-5448-B8CA-8CB19AB71243}" type="presOf" srcId="{C54844B4-B9B0-B24D-9485-673399CDC4E2}" destId="{7FE57F9A-7356-C94F-9188-49E4DAEB4F56}" srcOrd="0" destOrd="0" presId="urn:microsoft.com/office/officeart/2008/layout/HalfCircleOrganizationChart"/>
    <dgm:cxn modelId="{BC395A17-FBB6-3A49-B493-B997A0919B8C}" type="presOf" srcId="{D44B9CD4-94DF-B64E-820E-95E84117F9D4}" destId="{9E682431-A48B-7A40-A59B-56159335E06A}" srcOrd="1" destOrd="0" presId="urn:microsoft.com/office/officeart/2008/layout/HalfCircleOrganizationChart"/>
    <dgm:cxn modelId="{A04D9E56-E922-294D-B3BE-CCAF92B22BE9}" type="presOf" srcId="{D44B9CD4-94DF-B64E-820E-95E84117F9D4}" destId="{A5E4020B-49DD-1B4E-B673-EB8226EE3720}" srcOrd="0" destOrd="0" presId="urn:microsoft.com/office/officeart/2008/layout/HalfCircleOrganizationChart"/>
    <dgm:cxn modelId="{5711FB22-3545-5A4F-9E7C-B9845A89E79C}" type="presParOf" srcId="{D68DF7B4-8542-9446-818C-59947218F8B5}" destId="{8C142624-E278-EF42-A760-9372E64F4E35}" srcOrd="0" destOrd="0" presId="urn:microsoft.com/office/officeart/2008/layout/HalfCircleOrganizationChart"/>
    <dgm:cxn modelId="{9CAF77B8-CFFD-2046-B3ED-8F5FFC220344}" type="presParOf" srcId="{8C142624-E278-EF42-A760-9372E64F4E35}" destId="{0419F53B-788F-444A-A6C3-8372D04550CD}" srcOrd="0" destOrd="0" presId="urn:microsoft.com/office/officeart/2008/layout/HalfCircleOrganizationChart"/>
    <dgm:cxn modelId="{59D76136-E30B-7945-B577-DADF1D3226D9}" type="presParOf" srcId="{0419F53B-788F-444A-A6C3-8372D04550CD}" destId="{EB05192C-527A-5D41-87F2-2EC5C324EC0B}" srcOrd="0" destOrd="0" presId="urn:microsoft.com/office/officeart/2008/layout/HalfCircleOrganizationChart"/>
    <dgm:cxn modelId="{BD947771-313E-B347-8382-25C659A55DC1}" type="presParOf" srcId="{0419F53B-788F-444A-A6C3-8372D04550CD}" destId="{6AD2DE29-FCC8-C547-A1A0-7EB4A67403DE}" srcOrd="1" destOrd="0" presId="urn:microsoft.com/office/officeart/2008/layout/HalfCircleOrganizationChart"/>
    <dgm:cxn modelId="{F4A55CC1-7708-5441-A9A2-AE96A702003B}" type="presParOf" srcId="{0419F53B-788F-444A-A6C3-8372D04550CD}" destId="{97681BB6-FB53-B940-AE01-EABFD1280AAE}" srcOrd="2" destOrd="0" presId="urn:microsoft.com/office/officeart/2008/layout/HalfCircleOrganizationChart"/>
    <dgm:cxn modelId="{65292882-2ADF-0C43-95F0-52E1AC792443}" type="presParOf" srcId="{0419F53B-788F-444A-A6C3-8372D04550CD}" destId="{6CC84037-DD20-484A-B7F5-D331EDFCF789}" srcOrd="3" destOrd="0" presId="urn:microsoft.com/office/officeart/2008/layout/HalfCircleOrganizationChart"/>
    <dgm:cxn modelId="{1E9EEA47-0C54-F243-A1BD-F0B1DB703F00}" type="presParOf" srcId="{8C142624-E278-EF42-A760-9372E64F4E35}" destId="{A49555AC-5C29-674A-8009-91FC9632F983}" srcOrd="1" destOrd="0" presId="urn:microsoft.com/office/officeart/2008/layout/HalfCircleOrganizationChart"/>
    <dgm:cxn modelId="{298C85C6-80C4-F046-919D-6AF2C46FFB6C}" type="presParOf" srcId="{A49555AC-5C29-674A-8009-91FC9632F983}" destId="{839C52B7-E823-8B43-9FF8-2B56EEE41FD4}" srcOrd="0" destOrd="0" presId="urn:microsoft.com/office/officeart/2008/layout/HalfCircleOrganizationChart"/>
    <dgm:cxn modelId="{3004F890-3B02-6F4D-9622-CF2850445B28}" type="presParOf" srcId="{A49555AC-5C29-674A-8009-91FC9632F983}" destId="{1B45603D-A7F5-8946-9EDB-0C49E0E725B0}" srcOrd="1" destOrd="0" presId="urn:microsoft.com/office/officeart/2008/layout/HalfCircleOrganizationChart"/>
    <dgm:cxn modelId="{EF45C011-94EB-474F-949D-C286247B4EED}" type="presParOf" srcId="{1B45603D-A7F5-8946-9EDB-0C49E0E725B0}" destId="{F6ED177D-F269-234F-B392-2C216624C4A9}" srcOrd="0" destOrd="0" presId="urn:microsoft.com/office/officeart/2008/layout/HalfCircleOrganizationChart"/>
    <dgm:cxn modelId="{BAEA7D3F-6419-B04A-B4CD-335531F8CA57}" type="presParOf" srcId="{F6ED177D-F269-234F-B392-2C216624C4A9}" destId="{1EBC3FE8-4A6F-7442-9129-150F8118DDEA}" srcOrd="0" destOrd="0" presId="urn:microsoft.com/office/officeart/2008/layout/HalfCircleOrganizationChart"/>
    <dgm:cxn modelId="{3688BC72-7FDA-4949-97AF-D3D3DB77E499}" type="presParOf" srcId="{F6ED177D-F269-234F-B392-2C216624C4A9}" destId="{42549172-AA64-A840-B29A-9C3F45CE9EE5}" srcOrd="1" destOrd="0" presId="urn:microsoft.com/office/officeart/2008/layout/HalfCircleOrganizationChart"/>
    <dgm:cxn modelId="{EA26F759-827E-7749-9858-21F2B718673E}" type="presParOf" srcId="{F6ED177D-F269-234F-B392-2C216624C4A9}" destId="{E1FC29C1-E80E-214D-BD6C-5AD13CFE5633}" srcOrd="2" destOrd="0" presId="urn:microsoft.com/office/officeart/2008/layout/HalfCircleOrganizationChart"/>
    <dgm:cxn modelId="{002B0BBA-5181-344F-A276-52281772064A}" type="presParOf" srcId="{F6ED177D-F269-234F-B392-2C216624C4A9}" destId="{1504E0BF-00D0-3C49-8725-83C91B7265FD}" srcOrd="3" destOrd="0" presId="urn:microsoft.com/office/officeart/2008/layout/HalfCircleOrganizationChart"/>
    <dgm:cxn modelId="{5BE3E968-40D5-E74D-9196-1918A66C7F62}" type="presParOf" srcId="{1B45603D-A7F5-8946-9EDB-0C49E0E725B0}" destId="{1C59311C-77A4-8543-96C5-012AED6A0FC6}" srcOrd="1" destOrd="0" presId="urn:microsoft.com/office/officeart/2008/layout/HalfCircleOrganizationChart"/>
    <dgm:cxn modelId="{1C71FE17-9154-164D-857A-6815979A46E4}" type="presParOf" srcId="{1B45603D-A7F5-8946-9EDB-0C49E0E725B0}" destId="{34E4429F-6A17-A346-98B4-47D38A30F214}" srcOrd="2" destOrd="0" presId="urn:microsoft.com/office/officeart/2008/layout/HalfCircleOrganizationChart"/>
    <dgm:cxn modelId="{183B19BF-4AB4-7E4B-BD80-9480AFF21679}" type="presParOf" srcId="{A49555AC-5C29-674A-8009-91FC9632F983}" destId="{2CFFCB8D-9475-BD4B-9887-384F29646124}" srcOrd="2" destOrd="0" presId="urn:microsoft.com/office/officeart/2008/layout/HalfCircleOrganizationChart"/>
    <dgm:cxn modelId="{B74D6C07-63CF-F44E-80AD-226A03F073F0}" type="presParOf" srcId="{A49555AC-5C29-674A-8009-91FC9632F983}" destId="{59C86635-0565-7040-B9DD-AC3052EA4315}" srcOrd="3" destOrd="0" presId="urn:microsoft.com/office/officeart/2008/layout/HalfCircleOrganizationChart"/>
    <dgm:cxn modelId="{274AFB92-7C22-B340-A9E6-8A8E4A9ACB2D}" type="presParOf" srcId="{59C86635-0565-7040-B9DD-AC3052EA4315}" destId="{5834ADD8-E84B-3B4A-B0FB-2D092E4BF926}" srcOrd="0" destOrd="0" presId="urn:microsoft.com/office/officeart/2008/layout/HalfCircleOrganizationChart"/>
    <dgm:cxn modelId="{8D7DB8F6-9433-A243-8535-94C1BDD8F447}" type="presParOf" srcId="{5834ADD8-E84B-3B4A-B0FB-2D092E4BF926}" destId="{9E51699A-991B-4641-84D2-212B2B027E89}" srcOrd="0" destOrd="0" presId="urn:microsoft.com/office/officeart/2008/layout/HalfCircleOrganizationChart"/>
    <dgm:cxn modelId="{7C82FADB-AD9D-F244-8ACE-62684583FD33}" type="presParOf" srcId="{5834ADD8-E84B-3B4A-B0FB-2D092E4BF926}" destId="{B6FDC77A-3C83-BB4E-BC88-7F6692336B41}" srcOrd="1" destOrd="0" presId="urn:microsoft.com/office/officeart/2008/layout/HalfCircleOrganizationChart"/>
    <dgm:cxn modelId="{0F9D40F7-B6D4-7947-889C-AC401D7F381C}" type="presParOf" srcId="{5834ADD8-E84B-3B4A-B0FB-2D092E4BF926}" destId="{B61017B7-CC38-E44F-8EC2-7442FCA629E8}" srcOrd="2" destOrd="0" presId="urn:microsoft.com/office/officeart/2008/layout/HalfCircleOrganizationChart"/>
    <dgm:cxn modelId="{01D6E248-2F1F-3749-AF7C-D1F97CA46DEB}" type="presParOf" srcId="{5834ADD8-E84B-3B4A-B0FB-2D092E4BF926}" destId="{300B6A78-0C3A-5B4E-AD2F-93B97DA2F56C}" srcOrd="3" destOrd="0" presId="urn:microsoft.com/office/officeart/2008/layout/HalfCircleOrganizationChart"/>
    <dgm:cxn modelId="{EE7AC3B3-CA8D-3048-8483-384A8CA28E10}" type="presParOf" srcId="{59C86635-0565-7040-B9DD-AC3052EA4315}" destId="{EE308B4A-7A03-3E44-8E3A-0773FF338E2D}" srcOrd="1" destOrd="0" presId="urn:microsoft.com/office/officeart/2008/layout/HalfCircleOrganizationChart"/>
    <dgm:cxn modelId="{157494D7-7361-FA4F-A005-342134FBCE49}" type="presParOf" srcId="{59C86635-0565-7040-B9DD-AC3052EA4315}" destId="{43828F01-0673-D442-A2B3-3198087E1EA8}" srcOrd="2" destOrd="0" presId="urn:microsoft.com/office/officeart/2008/layout/HalfCircleOrganizationChart"/>
    <dgm:cxn modelId="{74A192CD-9A21-8740-B850-F933521FFA07}" type="presParOf" srcId="{A49555AC-5C29-674A-8009-91FC9632F983}" destId="{D41A28FF-9D7C-E049-9F81-95EBF4E366AF}" srcOrd="4" destOrd="0" presId="urn:microsoft.com/office/officeart/2008/layout/HalfCircleOrganizationChart"/>
    <dgm:cxn modelId="{A81EAFA1-D4EF-EC4B-B68E-63099767517A}" type="presParOf" srcId="{A49555AC-5C29-674A-8009-91FC9632F983}" destId="{765BF392-0BE6-4A45-9CAC-BF4BDF935112}" srcOrd="5" destOrd="0" presId="urn:microsoft.com/office/officeart/2008/layout/HalfCircleOrganizationChart"/>
    <dgm:cxn modelId="{31AF0DEC-558F-4344-8A57-2EF44DDF16F9}" type="presParOf" srcId="{765BF392-0BE6-4A45-9CAC-BF4BDF935112}" destId="{19B133D6-4518-D641-9265-D2C36F3821CD}" srcOrd="0" destOrd="0" presId="urn:microsoft.com/office/officeart/2008/layout/HalfCircleOrganizationChart"/>
    <dgm:cxn modelId="{7E4F70D1-3BC1-5C48-B55D-0060C9CD5414}" type="presParOf" srcId="{19B133D6-4518-D641-9265-D2C36F3821CD}" destId="{A5E4020B-49DD-1B4E-B673-EB8226EE3720}" srcOrd="0" destOrd="0" presId="urn:microsoft.com/office/officeart/2008/layout/HalfCircleOrganizationChart"/>
    <dgm:cxn modelId="{1DF4B44A-868F-794A-B722-B2DC800EBDEF}" type="presParOf" srcId="{19B133D6-4518-D641-9265-D2C36F3821CD}" destId="{6FE385BF-D2AB-EC41-94A3-9BBD64D9BC9B}" srcOrd="1" destOrd="0" presId="urn:microsoft.com/office/officeart/2008/layout/HalfCircleOrganizationChart"/>
    <dgm:cxn modelId="{94FD85C4-7497-BF40-B9AD-C6B12948E8C3}" type="presParOf" srcId="{19B133D6-4518-D641-9265-D2C36F3821CD}" destId="{1A7170AA-F5BC-D94A-BA92-7E413503321A}" srcOrd="2" destOrd="0" presId="urn:microsoft.com/office/officeart/2008/layout/HalfCircleOrganizationChart"/>
    <dgm:cxn modelId="{98CE6D38-BA02-A242-B1DE-FDD000F5DE4A}" type="presParOf" srcId="{19B133D6-4518-D641-9265-D2C36F3821CD}" destId="{9E682431-A48B-7A40-A59B-56159335E06A}" srcOrd="3" destOrd="0" presId="urn:microsoft.com/office/officeart/2008/layout/HalfCircleOrganizationChart"/>
    <dgm:cxn modelId="{E97BC5CA-26BB-DD44-95BD-1EC67EC5876C}" type="presParOf" srcId="{765BF392-0BE6-4A45-9CAC-BF4BDF935112}" destId="{C96AD345-43B3-D140-B119-7B8AC02AC0B2}" srcOrd="1" destOrd="0" presId="urn:microsoft.com/office/officeart/2008/layout/HalfCircleOrganizationChart"/>
    <dgm:cxn modelId="{F1E3A005-DF67-9741-9A6E-AA3AAA8C90D2}" type="presParOf" srcId="{C96AD345-43B3-D140-B119-7B8AC02AC0B2}" destId="{709B747C-318A-DB40-B2FE-A27AEB67E54A}" srcOrd="0" destOrd="0" presId="urn:microsoft.com/office/officeart/2008/layout/HalfCircleOrganizationChart"/>
    <dgm:cxn modelId="{B7E66B10-9C78-5A42-AB21-388004FDE510}" type="presParOf" srcId="{C96AD345-43B3-D140-B119-7B8AC02AC0B2}" destId="{75247BD8-79E6-CF40-BF0C-3FF975A0D8BA}" srcOrd="1" destOrd="0" presId="urn:microsoft.com/office/officeart/2008/layout/HalfCircleOrganizationChart"/>
    <dgm:cxn modelId="{5B316076-13A1-734B-BE29-5F0A71A61567}" type="presParOf" srcId="{75247BD8-79E6-CF40-BF0C-3FF975A0D8BA}" destId="{A46132A0-D9A6-9942-AD1A-913D81EDE6AB}" srcOrd="0" destOrd="0" presId="urn:microsoft.com/office/officeart/2008/layout/HalfCircleOrganizationChart"/>
    <dgm:cxn modelId="{BD70F08F-F394-DF4B-B69E-02AD42124BF5}" type="presParOf" srcId="{A46132A0-D9A6-9942-AD1A-913D81EDE6AB}" destId="{2D06822F-24C2-554F-BA78-811C34A3B1A5}" srcOrd="0" destOrd="0" presId="urn:microsoft.com/office/officeart/2008/layout/HalfCircleOrganizationChart"/>
    <dgm:cxn modelId="{A1CD6E30-121E-6A45-964D-6459BA4A281F}" type="presParOf" srcId="{A46132A0-D9A6-9942-AD1A-913D81EDE6AB}" destId="{577DBC34-A896-B748-9D9E-587430B83FAB}" srcOrd="1" destOrd="0" presId="urn:microsoft.com/office/officeart/2008/layout/HalfCircleOrganizationChart"/>
    <dgm:cxn modelId="{FF654E31-0C02-794C-82A9-3661005F7E70}" type="presParOf" srcId="{A46132A0-D9A6-9942-AD1A-913D81EDE6AB}" destId="{918013B7-1D24-044A-B869-966EE8EB7807}" srcOrd="2" destOrd="0" presId="urn:microsoft.com/office/officeart/2008/layout/HalfCircleOrganizationChart"/>
    <dgm:cxn modelId="{D09B6B10-1D15-AE40-9AF7-78949B21A6BA}" type="presParOf" srcId="{A46132A0-D9A6-9942-AD1A-913D81EDE6AB}" destId="{9428AB28-41E6-0A48-8820-157994D9D30C}" srcOrd="3" destOrd="0" presId="urn:microsoft.com/office/officeart/2008/layout/HalfCircleOrganizationChart"/>
    <dgm:cxn modelId="{E64AE66B-5B6F-5C4C-94E2-0CCA8359BB22}" type="presParOf" srcId="{75247BD8-79E6-CF40-BF0C-3FF975A0D8BA}" destId="{F9B5BAFC-6556-C847-B89A-0DF412C782F6}" srcOrd="1" destOrd="0" presId="urn:microsoft.com/office/officeart/2008/layout/HalfCircleOrganizationChart"/>
    <dgm:cxn modelId="{56FAB5C3-47C5-E54D-A277-84A132E923B0}" type="presParOf" srcId="{75247BD8-79E6-CF40-BF0C-3FF975A0D8BA}" destId="{F29318D9-AE18-0143-BE97-F618C4BC68C9}" srcOrd="2" destOrd="0" presId="urn:microsoft.com/office/officeart/2008/layout/HalfCircleOrganizationChart"/>
    <dgm:cxn modelId="{09C2F321-1E6B-824F-B422-9EA66A02CFB1}" type="presParOf" srcId="{765BF392-0BE6-4A45-9CAC-BF4BDF935112}" destId="{74F1DE5C-62D9-294D-9C28-7ED047F2C1F1}" srcOrd="2" destOrd="0" presId="urn:microsoft.com/office/officeart/2008/layout/HalfCircleOrganizationChart"/>
    <dgm:cxn modelId="{8A078699-157C-2D44-8E08-B98371ECC524}" type="presParOf" srcId="{A49555AC-5C29-674A-8009-91FC9632F983}" destId="{F70AC1FB-31CD-AB41-AB2A-30C27B078C73}" srcOrd="6" destOrd="0" presId="urn:microsoft.com/office/officeart/2008/layout/HalfCircleOrganizationChart"/>
    <dgm:cxn modelId="{4DD3EA4E-53EB-F443-A7ED-58F28A257697}" type="presParOf" srcId="{A49555AC-5C29-674A-8009-91FC9632F983}" destId="{79D3F9B6-5C07-594B-8B56-0AFDAB030CBE}" srcOrd="7" destOrd="0" presId="urn:microsoft.com/office/officeart/2008/layout/HalfCircleOrganizationChart"/>
    <dgm:cxn modelId="{E512C760-168B-7E45-86A1-DCFF3AED2C67}" type="presParOf" srcId="{79D3F9B6-5C07-594B-8B56-0AFDAB030CBE}" destId="{062D1878-5626-4F44-8DFB-84EA745BD08A}" srcOrd="0" destOrd="0" presId="urn:microsoft.com/office/officeart/2008/layout/HalfCircleOrganizationChart"/>
    <dgm:cxn modelId="{3D8462AB-21D1-894E-93E1-5D7D39B89615}" type="presParOf" srcId="{062D1878-5626-4F44-8DFB-84EA745BD08A}" destId="{172ADABA-4E50-1C40-9B0C-7335204F503D}" srcOrd="0" destOrd="0" presId="urn:microsoft.com/office/officeart/2008/layout/HalfCircleOrganizationChart"/>
    <dgm:cxn modelId="{555D3C5D-E066-0144-88CB-3FD0D7E63EA7}" type="presParOf" srcId="{062D1878-5626-4F44-8DFB-84EA745BD08A}" destId="{0F621EC2-8E12-0549-A2AA-DEA3673AA5A3}" srcOrd="1" destOrd="0" presId="urn:microsoft.com/office/officeart/2008/layout/HalfCircleOrganizationChart"/>
    <dgm:cxn modelId="{A9F62BFF-9220-E048-851D-16F0D2380F2E}" type="presParOf" srcId="{062D1878-5626-4F44-8DFB-84EA745BD08A}" destId="{80D6CEEA-0B76-5246-A4B8-C94A86E47F03}" srcOrd="2" destOrd="0" presId="urn:microsoft.com/office/officeart/2008/layout/HalfCircleOrganizationChart"/>
    <dgm:cxn modelId="{475BD4E4-8939-504C-8076-8A667C7864A0}" type="presParOf" srcId="{062D1878-5626-4F44-8DFB-84EA745BD08A}" destId="{0247B166-BC53-1542-AD63-412179EA14B5}" srcOrd="3" destOrd="0" presId="urn:microsoft.com/office/officeart/2008/layout/HalfCircleOrganizationChart"/>
    <dgm:cxn modelId="{CE404B6E-BBA7-DB4F-8CAA-D51C2152D46A}" type="presParOf" srcId="{79D3F9B6-5C07-594B-8B56-0AFDAB030CBE}" destId="{540E4BFD-77E2-0A4A-AF47-826045A2EAE7}" srcOrd="1" destOrd="0" presId="urn:microsoft.com/office/officeart/2008/layout/HalfCircleOrganizationChart"/>
    <dgm:cxn modelId="{206E373E-E7F7-6642-96B9-7C6F96D3E7A1}" type="presParOf" srcId="{540E4BFD-77E2-0A4A-AF47-826045A2EAE7}" destId="{45E80E85-8B2F-BE4A-86BC-2DD7EF816D17}" srcOrd="0" destOrd="0" presId="urn:microsoft.com/office/officeart/2008/layout/HalfCircleOrganizationChart"/>
    <dgm:cxn modelId="{803370EA-D2A7-7740-A981-1E442C035676}" type="presParOf" srcId="{540E4BFD-77E2-0A4A-AF47-826045A2EAE7}" destId="{7D68A9C3-7AFE-884E-A5C2-407FA5A1DE85}" srcOrd="1" destOrd="0" presId="urn:microsoft.com/office/officeart/2008/layout/HalfCircleOrganizationChart"/>
    <dgm:cxn modelId="{206E8CD3-7953-6B4B-8526-9DADC0F0ED36}" type="presParOf" srcId="{7D68A9C3-7AFE-884E-A5C2-407FA5A1DE85}" destId="{175B3CA9-6AAF-9A4F-ADB0-B6E62799E89F}" srcOrd="0" destOrd="0" presId="urn:microsoft.com/office/officeart/2008/layout/HalfCircleOrganizationChart"/>
    <dgm:cxn modelId="{5094A8B6-BAA2-E944-B330-84B454FEB9B6}" type="presParOf" srcId="{175B3CA9-6AAF-9A4F-ADB0-B6E62799E89F}" destId="{79FA37EA-7521-1F4C-A399-95F223771CD3}" srcOrd="0" destOrd="0" presId="urn:microsoft.com/office/officeart/2008/layout/HalfCircleOrganizationChart"/>
    <dgm:cxn modelId="{CDFA2E96-397E-B144-A3DB-554E164CF993}" type="presParOf" srcId="{175B3CA9-6AAF-9A4F-ADB0-B6E62799E89F}" destId="{A49E9390-BD0F-C24A-9449-9F4ADBBD70B3}" srcOrd="1" destOrd="0" presId="urn:microsoft.com/office/officeart/2008/layout/HalfCircleOrganizationChart"/>
    <dgm:cxn modelId="{0CFA61D7-F3DB-6E49-AE81-71172E22F407}" type="presParOf" srcId="{175B3CA9-6AAF-9A4F-ADB0-B6E62799E89F}" destId="{1C426711-9729-3E46-B42D-7809147B8BC6}" srcOrd="2" destOrd="0" presId="urn:microsoft.com/office/officeart/2008/layout/HalfCircleOrganizationChart"/>
    <dgm:cxn modelId="{0738E03E-FC36-FE41-B8D0-7C60D43C3BE3}" type="presParOf" srcId="{175B3CA9-6AAF-9A4F-ADB0-B6E62799E89F}" destId="{28A1E2BE-67B5-094C-9E05-96B9C0F2F552}" srcOrd="3" destOrd="0" presId="urn:microsoft.com/office/officeart/2008/layout/HalfCircleOrganizationChart"/>
    <dgm:cxn modelId="{E5515C34-3B8C-9645-B893-68EB8426108E}" type="presParOf" srcId="{7D68A9C3-7AFE-884E-A5C2-407FA5A1DE85}" destId="{11CC00A4-9717-6747-A608-CA2C7C37A923}" srcOrd="1" destOrd="0" presId="urn:microsoft.com/office/officeart/2008/layout/HalfCircleOrganizationChart"/>
    <dgm:cxn modelId="{A8D3637A-AFC9-0A44-8815-6AE39A0BE405}" type="presParOf" srcId="{11CC00A4-9717-6747-A608-CA2C7C37A923}" destId="{102E5C1E-92E6-784F-99D8-8F63D68D2ED2}" srcOrd="0" destOrd="0" presId="urn:microsoft.com/office/officeart/2008/layout/HalfCircleOrganizationChart"/>
    <dgm:cxn modelId="{BEEAE0E0-D1BD-6644-9ADF-1FD9F7FEB38D}" type="presParOf" srcId="{11CC00A4-9717-6747-A608-CA2C7C37A923}" destId="{63957DCA-AF7B-914E-8BBB-44B073008C15}" srcOrd="1" destOrd="0" presId="urn:microsoft.com/office/officeart/2008/layout/HalfCircleOrganizationChart"/>
    <dgm:cxn modelId="{2BEEE142-96E1-4140-88CA-36396965FFDB}" type="presParOf" srcId="{63957DCA-AF7B-914E-8BBB-44B073008C15}" destId="{B1EF8B2C-84EA-7A47-A4A3-0A7BC4EAD06C}" srcOrd="0" destOrd="0" presId="urn:microsoft.com/office/officeart/2008/layout/HalfCircleOrganizationChart"/>
    <dgm:cxn modelId="{10BEEAC5-111F-054F-819C-4A0B91AF3276}" type="presParOf" srcId="{B1EF8B2C-84EA-7A47-A4A3-0A7BC4EAD06C}" destId="{192B681F-91C4-AF4E-B79D-C7793AA9A6E3}" srcOrd="0" destOrd="0" presId="urn:microsoft.com/office/officeart/2008/layout/HalfCircleOrganizationChart"/>
    <dgm:cxn modelId="{2729DE90-A48D-E14F-AE57-3D774EAD34A5}" type="presParOf" srcId="{B1EF8B2C-84EA-7A47-A4A3-0A7BC4EAD06C}" destId="{72EC0DAB-5DCC-3743-989B-0DB7633AC99A}" srcOrd="1" destOrd="0" presId="urn:microsoft.com/office/officeart/2008/layout/HalfCircleOrganizationChart"/>
    <dgm:cxn modelId="{B19BB366-A30B-234C-9502-D93CF667C6A9}" type="presParOf" srcId="{B1EF8B2C-84EA-7A47-A4A3-0A7BC4EAD06C}" destId="{9DE48F64-63EE-6C41-98AA-261C1CF4B2A3}" srcOrd="2" destOrd="0" presId="urn:microsoft.com/office/officeart/2008/layout/HalfCircleOrganizationChart"/>
    <dgm:cxn modelId="{D436807A-98AE-D143-AD81-37B2ADAEEEB7}" type="presParOf" srcId="{B1EF8B2C-84EA-7A47-A4A3-0A7BC4EAD06C}" destId="{0BF0BE85-E423-A843-B9AB-EA5B9369F662}" srcOrd="3" destOrd="0" presId="urn:microsoft.com/office/officeart/2008/layout/HalfCircleOrganizationChart"/>
    <dgm:cxn modelId="{830CE4BA-AB12-2649-852F-A19F46233E65}" type="presParOf" srcId="{63957DCA-AF7B-914E-8BBB-44B073008C15}" destId="{18242CA4-A70C-8C46-93EC-382AB38BF6ED}" srcOrd="1" destOrd="0" presId="urn:microsoft.com/office/officeart/2008/layout/HalfCircleOrganizationChart"/>
    <dgm:cxn modelId="{67261C9E-08C6-F140-99EB-DC231D0FE582}" type="presParOf" srcId="{63957DCA-AF7B-914E-8BBB-44B073008C15}" destId="{C5E99255-DB7B-6F4D-A5CF-A4526D87AC2F}" srcOrd="2" destOrd="0" presId="urn:microsoft.com/office/officeart/2008/layout/HalfCircleOrganizationChart"/>
    <dgm:cxn modelId="{1A02F280-9C90-944B-A9E3-ADB2F6F61624}" type="presParOf" srcId="{7D68A9C3-7AFE-884E-A5C2-407FA5A1DE85}" destId="{7E1E19D2-B6CC-E34F-8DFA-78C3989F2998}" srcOrd="2" destOrd="0" presId="urn:microsoft.com/office/officeart/2008/layout/HalfCircleOrganizationChart"/>
    <dgm:cxn modelId="{25E71E09-4E34-8C42-8F00-D19964EC4524}" type="presParOf" srcId="{79D3F9B6-5C07-594B-8B56-0AFDAB030CBE}" destId="{7075C42A-DCAA-5B49-A821-80CC02BDB78F}" srcOrd="2" destOrd="0" presId="urn:microsoft.com/office/officeart/2008/layout/HalfCircleOrganizationChart"/>
    <dgm:cxn modelId="{D9C44F32-7C62-DF4F-AD3B-80FB6E9E51B7}" type="presParOf" srcId="{A49555AC-5C29-674A-8009-91FC9632F983}" destId="{7FE57F9A-7356-C94F-9188-49E4DAEB4F56}" srcOrd="8" destOrd="0" presId="urn:microsoft.com/office/officeart/2008/layout/HalfCircleOrganizationChart"/>
    <dgm:cxn modelId="{B64590B8-818D-E34D-9D2F-CE5D801B9A44}" type="presParOf" srcId="{A49555AC-5C29-674A-8009-91FC9632F983}" destId="{6E2C8647-3FDB-A248-912D-4D8534C5EEC4}" srcOrd="9" destOrd="0" presId="urn:microsoft.com/office/officeart/2008/layout/HalfCircleOrganizationChart"/>
    <dgm:cxn modelId="{34D48196-1D50-2A49-9D45-A1E397CE93BE}" type="presParOf" srcId="{6E2C8647-3FDB-A248-912D-4D8534C5EEC4}" destId="{A829A08D-0B5F-FD40-9C3E-64260F900609}" srcOrd="0" destOrd="0" presId="urn:microsoft.com/office/officeart/2008/layout/HalfCircleOrganizationChart"/>
    <dgm:cxn modelId="{9B4AFC08-AE23-4442-8F56-3BBB7A46C804}" type="presParOf" srcId="{A829A08D-0B5F-FD40-9C3E-64260F900609}" destId="{C37DF790-00F9-8D45-9081-2DC5F7F0C0C5}" srcOrd="0" destOrd="0" presId="urn:microsoft.com/office/officeart/2008/layout/HalfCircleOrganizationChart"/>
    <dgm:cxn modelId="{87333F62-3562-844A-96A4-37C4B2CCD47A}" type="presParOf" srcId="{A829A08D-0B5F-FD40-9C3E-64260F900609}" destId="{F2FAF5CB-E102-BE49-B2F6-ECB7483FF333}" srcOrd="1" destOrd="0" presId="urn:microsoft.com/office/officeart/2008/layout/HalfCircleOrganizationChart"/>
    <dgm:cxn modelId="{23A782B8-78FD-134A-B3A9-855A6AEF4A12}" type="presParOf" srcId="{A829A08D-0B5F-FD40-9C3E-64260F900609}" destId="{22614682-6F21-9B47-AFB0-76A74D124FAA}" srcOrd="2" destOrd="0" presId="urn:microsoft.com/office/officeart/2008/layout/HalfCircleOrganizationChart"/>
    <dgm:cxn modelId="{E1A478B8-4C11-0F4B-9860-79FD90037565}" type="presParOf" srcId="{A829A08D-0B5F-FD40-9C3E-64260F900609}" destId="{5B3E174E-CD52-CB4D-B0C2-F74AD4CC5116}" srcOrd="3" destOrd="0" presId="urn:microsoft.com/office/officeart/2008/layout/HalfCircleOrganizationChart"/>
    <dgm:cxn modelId="{72AC52DA-BA22-084B-BBAB-E907F1D8F613}" type="presParOf" srcId="{6E2C8647-3FDB-A248-912D-4D8534C5EEC4}" destId="{86D0DAB3-927E-FE48-92E1-3BAC00D98780}" srcOrd="1" destOrd="0" presId="urn:microsoft.com/office/officeart/2008/layout/HalfCircleOrganizationChart"/>
    <dgm:cxn modelId="{D1E96C0B-7021-4044-BBDB-C60CC25225A0}" type="presParOf" srcId="{6E2C8647-3FDB-A248-912D-4D8534C5EEC4}" destId="{0EB13402-A0BB-8746-9F68-BFFF0AAAD1AD}" srcOrd="2" destOrd="0" presId="urn:microsoft.com/office/officeart/2008/layout/HalfCircleOrganizationChart"/>
    <dgm:cxn modelId="{C45D8B2F-5D29-B643-A70C-462F38D147BC}" type="presParOf" srcId="{8C142624-E278-EF42-A760-9372E64F4E35}" destId="{D6AAF9F8-CDF0-DA49-8E37-9E816C70EB2D}" srcOrd="2" destOrd="0" presId="urn:microsoft.com/office/officeart/2008/layout/HalfCircleOrganizationChar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DCFC437A-325F-8D45-B683-EDC55DEB4733}" type="doc">
      <dgm:prSet loTypeId="urn:microsoft.com/office/officeart/2008/layout/HalfCircleOrganizationChart" loCatId="" qsTypeId="urn:microsoft.com/office/officeart/2005/8/quickstyle/simple3" qsCatId="simple" csTypeId="urn:microsoft.com/office/officeart/2005/8/colors/accent2_2" csCatId="accent2" phldr="1"/>
      <dgm:spPr/>
      <dgm:t>
        <a:bodyPr/>
        <a:lstStyle/>
        <a:p>
          <a:endParaRPr lang="en-US"/>
        </a:p>
      </dgm:t>
    </dgm:pt>
    <dgm:pt modelId="{A9B3F6A5-C6D1-254C-BD35-1FAB4569ADFA}">
      <dgm:prSet phldrT="[Text]"/>
      <dgm:spPr/>
      <dgm:t>
        <a:bodyPr/>
        <a:lstStyle/>
        <a:p>
          <a:r>
            <a:rPr lang="en-US" dirty="0" smtClean="0">
              <a:latin typeface="Courier New" panose="02070309020205020404" pitchFamily="49" charset="0"/>
              <a:cs typeface="Courier New" panose="02070309020205020404" pitchFamily="49" charset="0"/>
            </a:rPr>
            <a:t>node</a:t>
          </a:r>
          <a:endParaRPr lang="en-US" dirty="0">
            <a:latin typeface="Courier New" panose="02070309020205020404" pitchFamily="49" charset="0"/>
            <a:cs typeface="Courier New" panose="02070309020205020404" pitchFamily="49" charset="0"/>
          </a:endParaRPr>
        </a:p>
      </dgm:t>
    </dgm:pt>
    <dgm:pt modelId="{5CBD8DF2-8DE8-014A-A4B0-D1F42882B973}" type="parTrans" cxnId="{4EEE0656-A4BC-254A-8411-1757EA8AA43F}">
      <dgm:prSet/>
      <dgm:spPr/>
      <dgm:t>
        <a:bodyPr/>
        <a:lstStyle/>
        <a:p>
          <a:endParaRPr lang="en-US"/>
        </a:p>
      </dgm:t>
    </dgm:pt>
    <dgm:pt modelId="{C81387DC-A3CF-6C48-9904-F7933680B0E5}" type="sibTrans" cxnId="{4EEE0656-A4BC-254A-8411-1757EA8AA43F}">
      <dgm:prSet/>
      <dgm:spPr/>
      <dgm:t>
        <a:bodyPr/>
        <a:lstStyle/>
        <a:p>
          <a:endParaRPr lang="en-US"/>
        </a:p>
      </dgm:t>
    </dgm:pt>
    <dgm:pt modelId="{1F264E59-6640-F24A-A9A5-AE6102944451}">
      <dgm:prSet phldrT="[Text]"/>
      <dgm:spPr/>
      <dgm:t>
        <a:bodyPr/>
        <a:lstStyle/>
        <a:p>
          <a:r>
            <a:rPr lang="en-US" dirty="0" err="1" smtClean="0">
              <a:latin typeface="Courier New" panose="02070309020205020404" pitchFamily="49" charset="0"/>
              <a:cs typeface="Courier New" panose="02070309020205020404" pitchFamily="49" charset="0"/>
            </a:rPr>
            <a:t>ipaddress</a:t>
          </a:r>
          <a:endParaRPr lang="en-US" dirty="0">
            <a:latin typeface="Courier New" panose="02070309020205020404" pitchFamily="49" charset="0"/>
            <a:cs typeface="Courier New" panose="02070309020205020404" pitchFamily="49" charset="0"/>
          </a:endParaRPr>
        </a:p>
      </dgm:t>
    </dgm:pt>
    <dgm:pt modelId="{318866DB-4C54-644C-B5B2-62D81D1CB1ED}" type="parTrans" cxnId="{DFB5886C-2EA4-E645-A2E7-31A30B186D77}">
      <dgm:prSet/>
      <dgm:spPr/>
      <dgm:t>
        <a:bodyPr/>
        <a:lstStyle/>
        <a:p>
          <a:endParaRPr lang="en-US"/>
        </a:p>
      </dgm:t>
    </dgm:pt>
    <dgm:pt modelId="{091DF040-EFBD-584E-A3AF-CFC32E7CF8B6}" type="sibTrans" cxnId="{DFB5886C-2EA4-E645-A2E7-31A30B186D77}">
      <dgm:prSet/>
      <dgm:spPr/>
      <dgm:t>
        <a:bodyPr/>
        <a:lstStyle/>
        <a:p>
          <a:endParaRPr lang="en-US"/>
        </a:p>
      </dgm:t>
    </dgm:pt>
    <dgm:pt modelId="{51B08561-6DC4-1241-9670-0F3CAB408282}">
      <dgm:prSet phldrT="[Text]"/>
      <dgm:spPr/>
      <dgm:t>
        <a:bodyPr/>
        <a:lstStyle/>
        <a:p>
          <a:r>
            <a:rPr lang="en-US" dirty="0" smtClean="0">
              <a:latin typeface="Courier New" panose="02070309020205020404" pitchFamily="49" charset="0"/>
              <a:cs typeface="Courier New" panose="02070309020205020404" pitchFamily="49" charset="0"/>
            </a:rPr>
            <a:t>hostname</a:t>
          </a:r>
          <a:endParaRPr lang="en-US" dirty="0">
            <a:latin typeface="Courier New" panose="02070309020205020404" pitchFamily="49" charset="0"/>
            <a:cs typeface="Courier New" panose="02070309020205020404" pitchFamily="49" charset="0"/>
          </a:endParaRPr>
        </a:p>
      </dgm:t>
    </dgm:pt>
    <dgm:pt modelId="{F50AD94D-85E6-4C44-8AED-FC86928A67E0}" type="parTrans" cxnId="{6AF14E55-2B1C-2446-83C6-37EBAD1ED6BB}">
      <dgm:prSet/>
      <dgm:spPr/>
      <dgm:t>
        <a:bodyPr/>
        <a:lstStyle/>
        <a:p>
          <a:endParaRPr lang="en-US"/>
        </a:p>
      </dgm:t>
    </dgm:pt>
    <dgm:pt modelId="{CAF90965-81BD-564C-9AC4-C97BEB5FDC59}" type="sibTrans" cxnId="{6AF14E55-2B1C-2446-83C6-37EBAD1ED6BB}">
      <dgm:prSet/>
      <dgm:spPr/>
      <dgm:t>
        <a:bodyPr/>
        <a:lstStyle/>
        <a:p>
          <a:endParaRPr lang="en-US"/>
        </a:p>
      </dgm:t>
    </dgm:pt>
    <dgm:pt modelId="{D44B9CD4-94DF-B64E-820E-95E84117F9D4}">
      <dgm:prSet phldrT="[Text]"/>
      <dgm:spPr/>
      <dgm:t>
        <a:bodyPr/>
        <a:lstStyle/>
        <a:p>
          <a:r>
            <a:rPr lang="en-US" dirty="0" smtClean="0">
              <a:latin typeface="Courier New" panose="02070309020205020404" pitchFamily="49" charset="0"/>
              <a:cs typeface="Courier New" panose="02070309020205020404" pitchFamily="49" charset="0"/>
            </a:rPr>
            <a:t>memory</a:t>
          </a:r>
          <a:endParaRPr lang="en-US" dirty="0">
            <a:latin typeface="Courier New" panose="02070309020205020404" pitchFamily="49" charset="0"/>
            <a:cs typeface="Courier New" panose="02070309020205020404" pitchFamily="49" charset="0"/>
          </a:endParaRPr>
        </a:p>
      </dgm:t>
    </dgm:pt>
    <dgm:pt modelId="{921F844B-8BCA-BD4D-9EE2-1D1536B58524}" type="parTrans" cxnId="{3287D0BD-4CCD-D741-BEA8-8F441B59A4D3}">
      <dgm:prSet/>
      <dgm:spPr/>
      <dgm:t>
        <a:bodyPr/>
        <a:lstStyle/>
        <a:p>
          <a:endParaRPr lang="en-US"/>
        </a:p>
      </dgm:t>
    </dgm:pt>
    <dgm:pt modelId="{ABF45D34-2CD7-E741-A54E-DB57CE697BBA}" type="sibTrans" cxnId="{3287D0BD-4CCD-D741-BEA8-8F441B59A4D3}">
      <dgm:prSet/>
      <dgm:spPr/>
      <dgm:t>
        <a:bodyPr/>
        <a:lstStyle/>
        <a:p>
          <a:endParaRPr lang="en-US"/>
        </a:p>
      </dgm:t>
    </dgm:pt>
    <dgm:pt modelId="{64903026-723B-164B-9176-ABC25F3A9F67}">
      <dgm:prSet phldrT="[Text]"/>
      <dgm:spPr/>
      <dgm:t>
        <a:bodyPr/>
        <a:lstStyle/>
        <a:p>
          <a:r>
            <a:rPr lang="en-US" dirty="0" smtClean="0">
              <a:latin typeface="Courier New" panose="02070309020205020404" pitchFamily="49" charset="0"/>
              <a:cs typeface="Courier New" panose="02070309020205020404" pitchFamily="49" charset="0"/>
            </a:rPr>
            <a:t>total</a:t>
          </a:r>
          <a:endParaRPr lang="en-US" dirty="0">
            <a:latin typeface="Courier New" panose="02070309020205020404" pitchFamily="49" charset="0"/>
            <a:cs typeface="Courier New" panose="02070309020205020404" pitchFamily="49" charset="0"/>
          </a:endParaRPr>
        </a:p>
      </dgm:t>
    </dgm:pt>
    <dgm:pt modelId="{851EF02D-4E59-5041-89D7-627FB4EC6616}" type="parTrans" cxnId="{338AA99C-FFD4-8547-B034-EC4B215BF9E1}">
      <dgm:prSet/>
      <dgm:spPr/>
      <dgm:t>
        <a:bodyPr/>
        <a:lstStyle/>
        <a:p>
          <a:endParaRPr lang="en-US"/>
        </a:p>
      </dgm:t>
    </dgm:pt>
    <dgm:pt modelId="{AFDEE9B9-3D8B-4F4A-9035-8DBE4BA98010}" type="sibTrans" cxnId="{338AA99C-FFD4-8547-B034-EC4B215BF9E1}">
      <dgm:prSet/>
      <dgm:spPr/>
      <dgm:t>
        <a:bodyPr/>
        <a:lstStyle/>
        <a:p>
          <a:endParaRPr lang="en-US"/>
        </a:p>
      </dgm:t>
    </dgm:pt>
    <dgm:pt modelId="{067644FF-A968-EB4A-A816-03D30CF9A0C0}">
      <dgm:prSet phldrT="[Text]"/>
      <dgm:spPr/>
      <dgm:t>
        <a:bodyPr/>
        <a:lstStyle/>
        <a:p>
          <a:r>
            <a:rPr lang="en-US" dirty="0" err="1" smtClean="0">
              <a:latin typeface="Courier New" panose="02070309020205020404" pitchFamily="49" charset="0"/>
              <a:cs typeface="Courier New" panose="02070309020205020404" pitchFamily="49" charset="0"/>
            </a:rPr>
            <a:t>cpu</a:t>
          </a:r>
          <a:endParaRPr lang="en-US" dirty="0">
            <a:latin typeface="Courier New" panose="02070309020205020404" pitchFamily="49" charset="0"/>
            <a:cs typeface="Courier New" panose="02070309020205020404" pitchFamily="49" charset="0"/>
          </a:endParaRPr>
        </a:p>
      </dgm:t>
    </dgm:pt>
    <dgm:pt modelId="{0B51E70B-C752-B649-B1AF-4BE866619E2C}" type="parTrans" cxnId="{8E29EB71-8042-FF4C-B824-D222F64F1F15}">
      <dgm:prSet/>
      <dgm:spPr/>
      <dgm:t>
        <a:bodyPr/>
        <a:lstStyle/>
        <a:p>
          <a:endParaRPr lang="en-US"/>
        </a:p>
      </dgm:t>
    </dgm:pt>
    <dgm:pt modelId="{04245A99-2ED3-714C-95FC-7E5E5C4DE47A}" type="sibTrans" cxnId="{8E29EB71-8042-FF4C-B824-D222F64F1F15}">
      <dgm:prSet/>
      <dgm:spPr/>
      <dgm:t>
        <a:bodyPr/>
        <a:lstStyle/>
        <a:p>
          <a:endParaRPr lang="en-US"/>
        </a:p>
      </dgm:t>
    </dgm:pt>
    <dgm:pt modelId="{88C386A5-A841-EA42-A28F-B66650749E27}">
      <dgm:prSet phldrT="[Text]"/>
      <dgm:spPr/>
      <dgm:t>
        <a:bodyPr/>
        <a:lstStyle/>
        <a:p>
          <a:r>
            <a:rPr lang="en-US" dirty="0" smtClean="0">
              <a:latin typeface="Courier New" panose="02070309020205020404" pitchFamily="49" charset="0"/>
              <a:cs typeface="Courier New" panose="02070309020205020404" pitchFamily="49" charset="0"/>
            </a:rPr>
            <a:t>0</a:t>
          </a:r>
          <a:endParaRPr lang="en-US" dirty="0">
            <a:latin typeface="Courier New" panose="02070309020205020404" pitchFamily="49" charset="0"/>
            <a:cs typeface="Courier New" panose="02070309020205020404" pitchFamily="49" charset="0"/>
          </a:endParaRPr>
        </a:p>
      </dgm:t>
    </dgm:pt>
    <dgm:pt modelId="{6B08ED09-B874-D74A-BDB7-F1763A20BFC0}" type="parTrans" cxnId="{2BEABB40-8BB2-4342-B8EA-28C97930E298}">
      <dgm:prSet/>
      <dgm:spPr/>
      <dgm:t>
        <a:bodyPr/>
        <a:lstStyle/>
        <a:p>
          <a:endParaRPr lang="en-US"/>
        </a:p>
      </dgm:t>
    </dgm:pt>
    <dgm:pt modelId="{34E55585-269F-5B4B-AE95-36286FBE7C8B}" type="sibTrans" cxnId="{2BEABB40-8BB2-4342-B8EA-28C97930E298}">
      <dgm:prSet/>
      <dgm:spPr/>
      <dgm:t>
        <a:bodyPr/>
        <a:lstStyle/>
        <a:p>
          <a:endParaRPr lang="en-US"/>
        </a:p>
      </dgm:t>
    </dgm:pt>
    <dgm:pt modelId="{70AA8A8F-8FED-4149-A295-9D1BA95DDC9B}">
      <dgm:prSet phldrT="[Text]"/>
      <dgm:spPr/>
      <dgm:t>
        <a:bodyPr/>
        <a:lstStyle/>
        <a:p>
          <a:r>
            <a:rPr lang="en-US" dirty="0" err="1" smtClean="0">
              <a:latin typeface="Courier New" panose="02070309020205020404" pitchFamily="49" charset="0"/>
              <a:cs typeface="Courier New" panose="02070309020205020404" pitchFamily="49" charset="0"/>
            </a:rPr>
            <a:t>mhz</a:t>
          </a:r>
          <a:endParaRPr lang="en-US" dirty="0">
            <a:latin typeface="Courier New" panose="02070309020205020404" pitchFamily="49" charset="0"/>
            <a:cs typeface="Courier New" panose="02070309020205020404" pitchFamily="49" charset="0"/>
          </a:endParaRPr>
        </a:p>
      </dgm:t>
    </dgm:pt>
    <dgm:pt modelId="{FB4FADAE-4F85-8845-80AA-9232AC97EA36}" type="parTrans" cxnId="{8B2B94DC-6628-B249-9309-75141A840E33}">
      <dgm:prSet/>
      <dgm:spPr/>
      <dgm:t>
        <a:bodyPr/>
        <a:lstStyle/>
        <a:p>
          <a:endParaRPr lang="en-US"/>
        </a:p>
      </dgm:t>
    </dgm:pt>
    <dgm:pt modelId="{C542B52A-937D-FD40-A63B-0BCE21AF318F}" type="sibTrans" cxnId="{8B2B94DC-6628-B249-9309-75141A840E33}">
      <dgm:prSet/>
      <dgm:spPr/>
      <dgm:t>
        <a:bodyPr/>
        <a:lstStyle/>
        <a:p>
          <a:endParaRPr lang="en-US"/>
        </a:p>
      </dgm:t>
    </dgm:pt>
    <dgm:pt modelId="{26682DDB-D0AF-AC40-89FC-33DDA6C5852B}">
      <dgm:prSet phldrT="[Text]"/>
      <dgm:spPr/>
      <dgm:t>
        <a:bodyPr/>
        <a:lstStyle/>
        <a:p>
          <a:r>
            <a:rPr lang="en-US" dirty="0" smtClean="0">
              <a:latin typeface="Courier New" panose="02070309020205020404" pitchFamily="49" charset="0"/>
              <a:cs typeface="Courier New" panose="02070309020205020404" pitchFamily="49" charset="0"/>
            </a:rPr>
            <a:t>...</a:t>
          </a:r>
          <a:endParaRPr lang="en-US" dirty="0">
            <a:latin typeface="Courier New" panose="02070309020205020404" pitchFamily="49" charset="0"/>
            <a:cs typeface="Courier New" panose="02070309020205020404" pitchFamily="49" charset="0"/>
          </a:endParaRPr>
        </a:p>
      </dgm:t>
    </dgm:pt>
    <dgm:pt modelId="{FE220F8D-0FE8-584E-8BDB-3775E18D3728}" type="parTrans" cxnId="{2478F8D7-BA06-4A4C-90A9-F70E37839035}">
      <dgm:prSet/>
      <dgm:spPr/>
      <dgm:t>
        <a:bodyPr/>
        <a:lstStyle/>
        <a:p>
          <a:endParaRPr lang="en-US"/>
        </a:p>
      </dgm:t>
    </dgm:pt>
    <dgm:pt modelId="{CEAABD68-F2D6-9F4C-B8DE-1A7773336981}" type="sibTrans" cxnId="{2478F8D7-BA06-4A4C-90A9-F70E37839035}">
      <dgm:prSet/>
      <dgm:spPr/>
      <dgm:t>
        <a:bodyPr/>
        <a:lstStyle/>
        <a:p>
          <a:endParaRPr lang="en-US"/>
        </a:p>
      </dgm:t>
    </dgm:pt>
    <dgm:pt modelId="{D68DF7B4-8542-9446-818C-59947218F8B5}" type="pres">
      <dgm:prSet presAssocID="{DCFC437A-325F-8D45-B683-EDC55DEB4733}" presName="Name0" presStyleCnt="0">
        <dgm:presLayoutVars>
          <dgm:orgChart val="1"/>
          <dgm:chPref val="1"/>
          <dgm:dir/>
          <dgm:animOne val="branch"/>
          <dgm:animLvl val="lvl"/>
          <dgm:resizeHandles/>
        </dgm:presLayoutVars>
      </dgm:prSet>
      <dgm:spPr/>
      <dgm:t>
        <a:bodyPr/>
        <a:lstStyle/>
        <a:p>
          <a:endParaRPr lang="en-US"/>
        </a:p>
      </dgm:t>
    </dgm:pt>
    <dgm:pt modelId="{8C142624-E278-EF42-A760-9372E64F4E35}" type="pres">
      <dgm:prSet presAssocID="{A9B3F6A5-C6D1-254C-BD35-1FAB4569ADFA}" presName="hierRoot1" presStyleCnt="0">
        <dgm:presLayoutVars>
          <dgm:hierBranch val="init"/>
        </dgm:presLayoutVars>
      </dgm:prSet>
      <dgm:spPr/>
    </dgm:pt>
    <dgm:pt modelId="{0419F53B-788F-444A-A6C3-8372D04550CD}" type="pres">
      <dgm:prSet presAssocID="{A9B3F6A5-C6D1-254C-BD35-1FAB4569ADFA}" presName="rootComposite1" presStyleCnt="0"/>
      <dgm:spPr/>
    </dgm:pt>
    <dgm:pt modelId="{EB05192C-527A-5D41-87F2-2EC5C324EC0B}" type="pres">
      <dgm:prSet presAssocID="{A9B3F6A5-C6D1-254C-BD35-1FAB4569ADFA}" presName="rootText1" presStyleLbl="alignAcc1" presStyleIdx="0" presStyleCnt="0">
        <dgm:presLayoutVars>
          <dgm:chPref val="3"/>
        </dgm:presLayoutVars>
      </dgm:prSet>
      <dgm:spPr/>
      <dgm:t>
        <a:bodyPr/>
        <a:lstStyle/>
        <a:p>
          <a:endParaRPr lang="en-US"/>
        </a:p>
      </dgm:t>
    </dgm:pt>
    <dgm:pt modelId="{6AD2DE29-FCC8-C547-A1A0-7EB4A67403DE}" type="pres">
      <dgm:prSet presAssocID="{A9B3F6A5-C6D1-254C-BD35-1FAB4569ADFA}" presName="topArc1" presStyleLbl="parChTrans1D1" presStyleIdx="0" presStyleCnt="18"/>
      <dgm:spPr/>
    </dgm:pt>
    <dgm:pt modelId="{97681BB6-FB53-B940-AE01-EABFD1280AAE}" type="pres">
      <dgm:prSet presAssocID="{A9B3F6A5-C6D1-254C-BD35-1FAB4569ADFA}" presName="bottomArc1" presStyleLbl="parChTrans1D1" presStyleIdx="1" presStyleCnt="18"/>
      <dgm:spPr/>
    </dgm:pt>
    <dgm:pt modelId="{6CC84037-DD20-484A-B7F5-D331EDFCF789}" type="pres">
      <dgm:prSet presAssocID="{A9B3F6A5-C6D1-254C-BD35-1FAB4569ADFA}" presName="topConnNode1" presStyleLbl="node1" presStyleIdx="0" presStyleCnt="0"/>
      <dgm:spPr/>
      <dgm:t>
        <a:bodyPr/>
        <a:lstStyle/>
        <a:p>
          <a:endParaRPr lang="en-US"/>
        </a:p>
      </dgm:t>
    </dgm:pt>
    <dgm:pt modelId="{A49555AC-5C29-674A-8009-91FC9632F983}" type="pres">
      <dgm:prSet presAssocID="{A9B3F6A5-C6D1-254C-BD35-1FAB4569ADFA}" presName="hierChild2" presStyleCnt="0"/>
      <dgm:spPr/>
    </dgm:pt>
    <dgm:pt modelId="{839C52B7-E823-8B43-9FF8-2B56EEE41FD4}" type="pres">
      <dgm:prSet presAssocID="{318866DB-4C54-644C-B5B2-62D81D1CB1ED}" presName="Name28" presStyleLbl="parChTrans1D2" presStyleIdx="0" presStyleCnt="5"/>
      <dgm:spPr/>
      <dgm:t>
        <a:bodyPr/>
        <a:lstStyle/>
        <a:p>
          <a:endParaRPr lang="en-US"/>
        </a:p>
      </dgm:t>
    </dgm:pt>
    <dgm:pt modelId="{1B45603D-A7F5-8946-9EDB-0C49E0E725B0}" type="pres">
      <dgm:prSet presAssocID="{1F264E59-6640-F24A-A9A5-AE6102944451}" presName="hierRoot2" presStyleCnt="0">
        <dgm:presLayoutVars>
          <dgm:hierBranch val="init"/>
        </dgm:presLayoutVars>
      </dgm:prSet>
      <dgm:spPr/>
    </dgm:pt>
    <dgm:pt modelId="{F6ED177D-F269-234F-B392-2C216624C4A9}" type="pres">
      <dgm:prSet presAssocID="{1F264E59-6640-F24A-A9A5-AE6102944451}" presName="rootComposite2" presStyleCnt="0"/>
      <dgm:spPr/>
    </dgm:pt>
    <dgm:pt modelId="{1EBC3FE8-4A6F-7442-9129-150F8118DDEA}" type="pres">
      <dgm:prSet presAssocID="{1F264E59-6640-F24A-A9A5-AE6102944451}" presName="rootText2" presStyleLbl="alignAcc1" presStyleIdx="0" presStyleCnt="0">
        <dgm:presLayoutVars>
          <dgm:chPref val="3"/>
        </dgm:presLayoutVars>
      </dgm:prSet>
      <dgm:spPr/>
      <dgm:t>
        <a:bodyPr/>
        <a:lstStyle/>
        <a:p>
          <a:endParaRPr lang="en-US"/>
        </a:p>
      </dgm:t>
    </dgm:pt>
    <dgm:pt modelId="{42549172-AA64-A840-B29A-9C3F45CE9EE5}" type="pres">
      <dgm:prSet presAssocID="{1F264E59-6640-F24A-A9A5-AE6102944451}" presName="topArc2" presStyleLbl="parChTrans1D1" presStyleIdx="2" presStyleCnt="18"/>
      <dgm:spPr/>
    </dgm:pt>
    <dgm:pt modelId="{E1FC29C1-E80E-214D-BD6C-5AD13CFE5633}" type="pres">
      <dgm:prSet presAssocID="{1F264E59-6640-F24A-A9A5-AE6102944451}" presName="bottomArc2" presStyleLbl="parChTrans1D1" presStyleIdx="3" presStyleCnt="18"/>
      <dgm:spPr/>
    </dgm:pt>
    <dgm:pt modelId="{1504E0BF-00D0-3C49-8725-83C91B7265FD}" type="pres">
      <dgm:prSet presAssocID="{1F264E59-6640-F24A-A9A5-AE6102944451}" presName="topConnNode2" presStyleLbl="node2" presStyleIdx="0" presStyleCnt="0"/>
      <dgm:spPr/>
      <dgm:t>
        <a:bodyPr/>
        <a:lstStyle/>
        <a:p>
          <a:endParaRPr lang="en-US"/>
        </a:p>
      </dgm:t>
    </dgm:pt>
    <dgm:pt modelId="{1C59311C-77A4-8543-96C5-012AED6A0FC6}" type="pres">
      <dgm:prSet presAssocID="{1F264E59-6640-F24A-A9A5-AE6102944451}" presName="hierChild4" presStyleCnt="0"/>
      <dgm:spPr/>
    </dgm:pt>
    <dgm:pt modelId="{34E4429F-6A17-A346-98B4-47D38A30F214}" type="pres">
      <dgm:prSet presAssocID="{1F264E59-6640-F24A-A9A5-AE6102944451}" presName="hierChild5" presStyleCnt="0"/>
      <dgm:spPr/>
    </dgm:pt>
    <dgm:pt modelId="{2CFFCB8D-9475-BD4B-9887-384F29646124}" type="pres">
      <dgm:prSet presAssocID="{F50AD94D-85E6-4C44-8AED-FC86928A67E0}" presName="Name28" presStyleLbl="parChTrans1D2" presStyleIdx="1" presStyleCnt="5"/>
      <dgm:spPr/>
      <dgm:t>
        <a:bodyPr/>
        <a:lstStyle/>
        <a:p>
          <a:endParaRPr lang="en-US"/>
        </a:p>
      </dgm:t>
    </dgm:pt>
    <dgm:pt modelId="{59C86635-0565-7040-B9DD-AC3052EA4315}" type="pres">
      <dgm:prSet presAssocID="{51B08561-6DC4-1241-9670-0F3CAB408282}" presName="hierRoot2" presStyleCnt="0">
        <dgm:presLayoutVars>
          <dgm:hierBranch val="init"/>
        </dgm:presLayoutVars>
      </dgm:prSet>
      <dgm:spPr/>
    </dgm:pt>
    <dgm:pt modelId="{5834ADD8-E84B-3B4A-B0FB-2D092E4BF926}" type="pres">
      <dgm:prSet presAssocID="{51B08561-6DC4-1241-9670-0F3CAB408282}" presName="rootComposite2" presStyleCnt="0"/>
      <dgm:spPr/>
    </dgm:pt>
    <dgm:pt modelId="{9E51699A-991B-4641-84D2-212B2B027E89}" type="pres">
      <dgm:prSet presAssocID="{51B08561-6DC4-1241-9670-0F3CAB408282}" presName="rootText2" presStyleLbl="alignAcc1" presStyleIdx="0" presStyleCnt="0">
        <dgm:presLayoutVars>
          <dgm:chPref val="3"/>
        </dgm:presLayoutVars>
      </dgm:prSet>
      <dgm:spPr/>
      <dgm:t>
        <a:bodyPr/>
        <a:lstStyle/>
        <a:p>
          <a:endParaRPr lang="en-US"/>
        </a:p>
      </dgm:t>
    </dgm:pt>
    <dgm:pt modelId="{B6FDC77A-3C83-BB4E-BC88-7F6692336B41}" type="pres">
      <dgm:prSet presAssocID="{51B08561-6DC4-1241-9670-0F3CAB408282}" presName="topArc2" presStyleLbl="parChTrans1D1" presStyleIdx="4" presStyleCnt="18"/>
      <dgm:spPr/>
    </dgm:pt>
    <dgm:pt modelId="{B61017B7-CC38-E44F-8EC2-7442FCA629E8}" type="pres">
      <dgm:prSet presAssocID="{51B08561-6DC4-1241-9670-0F3CAB408282}" presName="bottomArc2" presStyleLbl="parChTrans1D1" presStyleIdx="5" presStyleCnt="18"/>
      <dgm:spPr/>
    </dgm:pt>
    <dgm:pt modelId="{300B6A78-0C3A-5B4E-AD2F-93B97DA2F56C}" type="pres">
      <dgm:prSet presAssocID="{51B08561-6DC4-1241-9670-0F3CAB408282}" presName="topConnNode2" presStyleLbl="node2" presStyleIdx="0" presStyleCnt="0"/>
      <dgm:spPr/>
      <dgm:t>
        <a:bodyPr/>
        <a:lstStyle/>
        <a:p>
          <a:endParaRPr lang="en-US"/>
        </a:p>
      </dgm:t>
    </dgm:pt>
    <dgm:pt modelId="{EE308B4A-7A03-3E44-8E3A-0773FF338E2D}" type="pres">
      <dgm:prSet presAssocID="{51B08561-6DC4-1241-9670-0F3CAB408282}" presName="hierChild4" presStyleCnt="0"/>
      <dgm:spPr/>
    </dgm:pt>
    <dgm:pt modelId="{43828F01-0673-D442-A2B3-3198087E1EA8}" type="pres">
      <dgm:prSet presAssocID="{51B08561-6DC4-1241-9670-0F3CAB408282}" presName="hierChild5" presStyleCnt="0"/>
      <dgm:spPr/>
    </dgm:pt>
    <dgm:pt modelId="{D41A28FF-9D7C-E049-9F81-95EBF4E366AF}" type="pres">
      <dgm:prSet presAssocID="{921F844B-8BCA-BD4D-9EE2-1D1536B58524}" presName="Name28" presStyleLbl="parChTrans1D2" presStyleIdx="2" presStyleCnt="5"/>
      <dgm:spPr/>
      <dgm:t>
        <a:bodyPr/>
        <a:lstStyle/>
        <a:p>
          <a:endParaRPr lang="en-US"/>
        </a:p>
      </dgm:t>
    </dgm:pt>
    <dgm:pt modelId="{765BF392-0BE6-4A45-9CAC-BF4BDF935112}" type="pres">
      <dgm:prSet presAssocID="{D44B9CD4-94DF-B64E-820E-95E84117F9D4}" presName="hierRoot2" presStyleCnt="0">
        <dgm:presLayoutVars>
          <dgm:hierBranch val="init"/>
        </dgm:presLayoutVars>
      </dgm:prSet>
      <dgm:spPr/>
    </dgm:pt>
    <dgm:pt modelId="{19B133D6-4518-D641-9265-D2C36F3821CD}" type="pres">
      <dgm:prSet presAssocID="{D44B9CD4-94DF-B64E-820E-95E84117F9D4}" presName="rootComposite2" presStyleCnt="0"/>
      <dgm:spPr/>
    </dgm:pt>
    <dgm:pt modelId="{A5E4020B-49DD-1B4E-B673-EB8226EE3720}" type="pres">
      <dgm:prSet presAssocID="{D44B9CD4-94DF-B64E-820E-95E84117F9D4}" presName="rootText2" presStyleLbl="alignAcc1" presStyleIdx="0" presStyleCnt="0">
        <dgm:presLayoutVars>
          <dgm:chPref val="3"/>
        </dgm:presLayoutVars>
      </dgm:prSet>
      <dgm:spPr/>
      <dgm:t>
        <a:bodyPr/>
        <a:lstStyle/>
        <a:p>
          <a:endParaRPr lang="en-US"/>
        </a:p>
      </dgm:t>
    </dgm:pt>
    <dgm:pt modelId="{6FE385BF-D2AB-EC41-94A3-9BBD64D9BC9B}" type="pres">
      <dgm:prSet presAssocID="{D44B9CD4-94DF-B64E-820E-95E84117F9D4}" presName="topArc2" presStyleLbl="parChTrans1D1" presStyleIdx="6" presStyleCnt="18"/>
      <dgm:spPr/>
    </dgm:pt>
    <dgm:pt modelId="{1A7170AA-F5BC-D94A-BA92-7E413503321A}" type="pres">
      <dgm:prSet presAssocID="{D44B9CD4-94DF-B64E-820E-95E84117F9D4}" presName="bottomArc2" presStyleLbl="parChTrans1D1" presStyleIdx="7" presStyleCnt="18"/>
      <dgm:spPr/>
    </dgm:pt>
    <dgm:pt modelId="{9E682431-A48B-7A40-A59B-56159335E06A}" type="pres">
      <dgm:prSet presAssocID="{D44B9CD4-94DF-B64E-820E-95E84117F9D4}" presName="topConnNode2" presStyleLbl="node2" presStyleIdx="0" presStyleCnt="0"/>
      <dgm:spPr/>
      <dgm:t>
        <a:bodyPr/>
        <a:lstStyle/>
        <a:p>
          <a:endParaRPr lang="en-US"/>
        </a:p>
      </dgm:t>
    </dgm:pt>
    <dgm:pt modelId="{C96AD345-43B3-D140-B119-7B8AC02AC0B2}" type="pres">
      <dgm:prSet presAssocID="{D44B9CD4-94DF-B64E-820E-95E84117F9D4}" presName="hierChild4" presStyleCnt="0"/>
      <dgm:spPr/>
    </dgm:pt>
    <dgm:pt modelId="{709B747C-318A-DB40-B2FE-A27AEB67E54A}" type="pres">
      <dgm:prSet presAssocID="{851EF02D-4E59-5041-89D7-627FB4EC6616}" presName="Name28" presStyleLbl="parChTrans1D3" presStyleIdx="0" presStyleCnt="2"/>
      <dgm:spPr/>
      <dgm:t>
        <a:bodyPr/>
        <a:lstStyle/>
        <a:p>
          <a:endParaRPr lang="en-US"/>
        </a:p>
      </dgm:t>
    </dgm:pt>
    <dgm:pt modelId="{75247BD8-79E6-CF40-BF0C-3FF975A0D8BA}" type="pres">
      <dgm:prSet presAssocID="{64903026-723B-164B-9176-ABC25F3A9F67}" presName="hierRoot2" presStyleCnt="0">
        <dgm:presLayoutVars>
          <dgm:hierBranch val="init"/>
        </dgm:presLayoutVars>
      </dgm:prSet>
      <dgm:spPr/>
    </dgm:pt>
    <dgm:pt modelId="{A46132A0-D9A6-9942-AD1A-913D81EDE6AB}" type="pres">
      <dgm:prSet presAssocID="{64903026-723B-164B-9176-ABC25F3A9F67}" presName="rootComposite2" presStyleCnt="0"/>
      <dgm:spPr/>
    </dgm:pt>
    <dgm:pt modelId="{2D06822F-24C2-554F-BA78-811C34A3B1A5}" type="pres">
      <dgm:prSet presAssocID="{64903026-723B-164B-9176-ABC25F3A9F67}" presName="rootText2" presStyleLbl="alignAcc1" presStyleIdx="0" presStyleCnt="0">
        <dgm:presLayoutVars>
          <dgm:chPref val="3"/>
        </dgm:presLayoutVars>
      </dgm:prSet>
      <dgm:spPr/>
      <dgm:t>
        <a:bodyPr/>
        <a:lstStyle/>
        <a:p>
          <a:endParaRPr lang="en-US"/>
        </a:p>
      </dgm:t>
    </dgm:pt>
    <dgm:pt modelId="{577DBC34-A896-B748-9D9E-587430B83FAB}" type="pres">
      <dgm:prSet presAssocID="{64903026-723B-164B-9176-ABC25F3A9F67}" presName="topArc2" presStyleLbl="parChTrans1D1" presStyleIdx="8" presStyleCnt="18"/>
      <dgm:spPr/>
    </dgm:pt>
    <dgm:pt modelId="{918013B7-1D24-044A-B869-966EE8EB7807}" type="pres">
      <dgm:prSet presAssocID="{64903026-723B-164B-9176-ABC25F3A9F67}" presName="bottomArc2" presStyleLbl="parChTrans1D1" presStyleIdx="9" presStyleCnt="18"/>
      <dgm:spPr/>
    </dgm:pt>
    <dgm:pt modelId="{9428AB28-41E6-0A48-8820-157994D9D30C}" type="pres">
      <dgm:prSet presAssocID="{64903026-723B-164B-9176-ABC25F3A9F67}" presName="topConnNode2" presStyleLbl="node3" presStyleIdx="0" presStyleCnt="0"/>
      <dgm:spPr/>
      <dgm:t>
        <a:bodyPr/>
        <a:lstStyle/>
        <a:p>
          <a:endParaRPr lang="en-US"/>
        </a:p>
      </dgm:t>
    </dgm:pt>
    <dgm:pt modelId="{F9B5BAFC-6556-C847-B89A-0DF412C782F6}" type="pres">
      <dgm:prSet presAssocID="{64903026-723B-164B-9176-ABC25F3A9F67}" presName="hierChild4" presStyleCnt="0"/>
      <dgm:spPr/>
    </dgm:pt>
    <dgm:pt modelId="{F29318D9-AE18-0143-BE97-F618C4BC68C9}" type="pres">
      <dgm:prSet presAssocID="{64903026-723B-164B-9176-ABC25F3A9F67}" presName="hierChild5" presStyleCnt="0"/>
      <dgm:spPr/>
    </dgm:pt>
    <dgm:pt modelId="{74F1DE5C-62D9-294D-9C28-7ED047F2C1F1}" type="pres">
      <dgm:prSet presAssocID="{D44B9CD4-94DF-B64E-820E-95E84117F9D4}" presName="hierChild5" presStyleCnt="0"/>
      <dgm:spPr/>
    </dgm:pt>
    <dgm:pt modelId="{F70AC1FB-31CD-AB41-AB2A-30C27B078C73}" type="pres">
      <dgm:prSet presAssocID="{0B51E70B-C752-B649-B1AF-4BE866619E2C}" presName="Name28" presStyleLbl="parChTrans1D2" presStyleIdx="3" presStyleCnt="5"/>
      <dgm:spPr/>
      <dgm:t>
        <a:bodyPr/>
        <a:lstStyle/>
        <a:p>
          <a:endParaRPr lang="en-US"/>
        </a:p>
      </dgm:t>
    </dgm:pt>
    <dgm:pt modelId="{79D3F9B6-5C07-594B-8B56-0AFDAB030CBE}" type="pres">
      <dgm:prSet presAssocID="{067644FF-A968-EB4A-A816-03D30CF9A0C0}" presName="hierRoot2" presStyleCnt="0">
        <dgm:presLayoutVars>
          <dgm:hierBranch val="init"/>
        </dgm:presLayoutVars>
      </dgm:prSet>
      <dgm:spPr/>
    </dgm:pt>
    <dgm:pt modelId="{062D1878-5626-4F44-8DFB-84EA745BD08A}" type="pres">
      <dgm:prSet presAssocID="{067644FF-A968-EB4A-A816-03D30CF9A0C0}" presName="rootComposite2" presStyleCnt="0"/>
      <dgm:spPr/>
    </dgm:pt>
    <dgm:pt modelId="{172ADABA-4E50-1C40-9B0C-7335204F503D}" type="pres">
      <dgm:prSet presAssocID="{067644FF-A968-EB4A-A816-03D30CF9A0C0}" presName="rootText2" presStyleLbl="alignAcc1" presStyleIdx="0" presStyleCnt="0">
        <dgm:presLayoutVars>
          <dgm:chPref val="3"/>
        </dgm:presLayoutVars>
      </dgm:prSet>
      <dgm:spPr/>
      <dgm:t>
        <a:bodyPr/>
        <a:lstStyle/>
        <a:p>
          <a:endParaRPr lang="en-US"/>
        </a:p>
      </dgm:t>
    </dgm:pt>
    <dgm:pt modelId="{0F621EC2-8E12-0549-A2AA-DEA3673AA5A3}" type="pres">
      <dgm:prSet presAssocID="{067644FF-A968-EB4A-A816-03D30CF9A0C0}" presName="topArc2" presStyleLbl="parChTrans1D1" presStyleIdx="10" presStyleCnt="18"/>
      <dgm:spPr/>
    </dgm:pt>
    <dgm:pt modelId="{80D6CEEA-0B76-5246-A4B8-C94A86E47F03}" type="pres">
      <dgm:prSet presAssocID="{067644FF-A968-EB4A-A816-03D30CF9A0C0}" presName="bottomArc2" presStyleLbl="parChTrans1D1" presStyleIdx="11" presStyleCnt="18"/>
      <dgm:spPr/>
    </dgm:pt>
    <dgm:pt modelId="{0247B166-BC53-1542-AD63-412179EA14B5}" type="pres">
      <dgm:prSet presAssocID="{067644FF-A968-EB4A-A816-03D30CF9A0C0}" presName="topConnNode2" presStyleLbl="node2" presStyleIdx="0" presStyleCnt="0"/>
      <dgm:spPr/>
      <dgm:t>
        <a:bodyPr/>
        <a:lstStyle/>
        <a:p>
          <a:endParaRPr lang="en-US"/>
        </a:p>
      </dgm:t>
    </dgm:pt>
    <dgm:pt modelId="{540E4BFD-77E2-0A4A-AF47-826045A2EAE7}" type="pres">
      <dgm:prSet presAssocID="{067644FF-A968-EB4A-A816-03D30CF9A0C0}" presName="hierChild4" presStyleCnt="0"/>
      <dgm:spPr/>
    </dgm:pt>
    <dgm:pt modelId="{45E80E85-8B2F-BE4A-86BC-2DD7EF816D17}" type="pres">
      <dgm:prSet presAssocID="{6B08ED09-B874-D74A-BDB7-F1763A20BFC0}" presName="Name28" presStyleLbl="parChTrans1D3" presStyleIdx="1" presStyleCnt="2"/>
      <dgm:spPr/>
      <dgm:t>
        <a:bodyPr/>
        <a:lstStyle/>
        <a:p>
          <a:endParaRPr lang="en-US"/>
        </a:p>
      </dgm:t>
    </dgm:pt>
    <dgm:pt modelId="{7D68A9C3-7AFE-884E-A5C2-407FA5A1DE85}" type="pres">
      <dgm:prSet presAssocID="{88C386A5-A841-EA42-A28F-B66650749E27}" presName="hierRoot2" presStyleCnt="0">
        <dgm:presLayoutVars>
          <dgm:hierBranch val="init"/>
        </dgm:presLayoutVars>
      </dgm:prSet>
      <dgm:spPr/>
    </dgm:pt>
    <dgm:pt modelId="{175B3CA9-6AAF-9A4F-ADB0-B6E62799E89F}" type="pres">
      <dgm:prSet presAssocID="{88C386A5-A841-EA42-A28F-B66650749E27}" presName="rootComposite2" presStyleCnt="0"/>
      <dgm:spPr/>
    </dgm:pt>
    <dgm:pt modelId="{79FA37EA-7521-1F4C-A399-95F223771CD3}" type="pres">
      <dgm:prSet presAssocID="{88C386A5-A841-EA42-A28F-B66650749E27}" presName="rootText2" presStyleLbl="alignAcc1" presStyleIdx="0" presStyleCnt="0">
        <dgm:presLayoutVars>
          <dgm:chPref val="3"/>
        </dgm:presLayoutVars>
      </dgm:prSet>
      <dgm:spPr/>
      <dgm:t>
        <a:bodyPr/>
        <a:lstStyle/>
        <a:p>
          <a:endParaRPr lang="en-US"/>
        </a:p>
      </dgm:t>
    </dgm:pt>
    <dgm:pt modelId="{A49E9390-BD0F-C24A-9449-9F4ADBBD70B3}" type="pres">
      <dgm:prSet presAssocID="{88C386A5-A841-EA42-A28F-B66650749E27}" presName="topArc2" presStyleLbl="parChTrans1D1" presStyleIdx="12" presStyleCnt="18"/>
      <dgm:spPr/>
    </dgm:pt>
    <dgm:pt modelId="{1C426711-9729-3E46-B42D-7809147B8BC6}" type="pres">
      <dgm:prSet presAssocID="{88C386A5-A841-EA42-A28F-B66650749E27}" presName="bottomArc2" presStyleLbl="parChTrans1D1" presStyleIdx="13" presStyleCnt="18"/>
      <dgm:spPr/>
    </dgm:pt>
    <dgm:pt modelId="{28A1E2BE-67B5-094C-9E05-96B9C0F2F552}" type="pres">
      <dgm:prSet presAssocID="{88C386A5-A841-EA42-A28F-B66650749E27}" presName="topConnNode2" presStyleLbl="node3" presStyleIdx="0" presStyleCnt="0"/>
      <dgm:spPr/>
      <dgm:t>
        <a:bodyPr/>
        <a:lstStyle/>
        <a:p>
          <a:endParaRPr lang="en-US"/>
        </a:p>
      </dgm:t>
    </dgm:pt>
    <dgm:pt modelId="{11CC00A4-9717-6747-A608-CA2C7C37A923}" type="pres">
      <dgm:prSet presAssocID="{88C386A5-A841-EA42-A28F-B66650749E27}" presName="hierChild4" presStyleCnt="0"/>
      <dgm:spPr/>
    </dgm:pt>
    <dgm:pt modelId="{102E5C1E-92E6-784F-99D8-8F63D68D2ED2}" type="pres">
      <dgm:prSet presAssocID="{FB4FADAE-4F85-8845-80AA-9232AC97EA36}" presName="Name28" presStyleLbl="parChTrans1D4" presStyleIdx="0" presStyleCnt="1"/>
      <dgm:spPr/>
      <dgm:t>
        <a:bodyPr/>
        <a:lstStyle/>
        <a:p>
          <a:endParaRPr lang="en-US"/>
        </a:p>
      </dgm:t>
    </dgm:pt>
    <dgm:pt modelId="{63957DCA-AF7B-914E-8BBB-44B073008C15}" type="pres">
      <dgm:prSet presAssocID="{70AA8A8F-8FED-4149-A295-9D1BA95DDC9B}" presName="hierRoot2" presStyleCnt="0">
        <dgm:presLayoutVars>
          <dgm:hierBranch val="init"/>
        </dgm:presLayoutVars>
      </dgm:prSet>
      <dgm:spPr/>
    </dgm:pt>
    <dgm:pt modelId="{B1EF8B2C-84EA-7A47-A4A3-0A7BC4EAD06C}" type="pres">
      <dgm:prSet presAssocID="{70AA8A8F-8FED-4149-A295-9D1BA95DDC9B}" presName="rootComposite2" presStyleCnt="0"/>
      <dgm:spPr/>
    </dgm:pt>
    <dgm:pt modelId="{192B681F-91C4-AF4E-B79D-C7793AA9A6E3}" type="pres">
      <dgm:prSet presAssocID="{70AA8A8F-8FED-4149-A295-9D1BA95DDC9B}" presName="rootText2" presStyleLbl="alignAcc1" presStyleIdx="0" presStyleCnt="0">
        <dgm:presLayoutVars>
          <dgm:chPref val="3"/>
        </dgm:presLayoutVars>
      </dgm:prSet>
      <dgm:spPr/>
      <dgm:t>
        <a:bodyPr/>
        <a:lstStyle/>
        <a:p>
          <a:endParaRPr lang="en-US"/>
        </a:p>
      </dgm:t>
    </dgm:pt>
    <dgm:pt modelId="{72EC0DAB-5DCC-3743-989B-0DB7633AC99A}" type="pres">
      <dgm:prSet presAssocID="{70AA8A8F-8FED-4149-A295-9D1BA95DDC9B}" presName="topArc2" presStyleLbl="parChTrans1D1" presStyleIdx="14" presStyleCnt="18"/>
      <dgm:spPr/>
    </dgm:pt>
    <dgm:pt modelId="{9DE48F64-63EE-6C41-98AA-261C1CF4B2A3}" type="pres">
      <dgm:prSet presAssocID="{70AA8A8F-8FED-4149-A295-9D1BA95DDC9B}" presName="bottomArc2" presStyleLbl="parChTrans1D1" presStyleIdx="15" presStyleCnt="18"/>
      <dgm:spPr/>
    </dgm:pt>
    <dgm:pt modelId="{0BF0BE85-E423-A843-B9AB-EA5B9369F662}" type="pres">
      <dgm:prSet presAssocID="{70AA8A8F-8FED-4149-A295-9D1BA95DDC9B}" presName="topConnNode2" presStyleLbl="node4" presStyleIdx="0" presStyleCnt="0"/>
      <dgm:spPr/>
      <dgm:t>
        <a:bodyPr/>
        <a:lstStyle/>
        <a:p>
          <a:endParaRPr lang="en-US"/>
        </a:p>
      </dgm:t>
    </dgm:pt>
    <dgm:pt modelId="{18242CA4-A70C-8C46-93EC-382AB38BF6ED}" type="pres">
      <dgm:prSet presAssocID="{70AA8A8F-8FED-4149-A295-9D1BA95DDC9B}" presName="hierChild4" presStyleCnt="0"/>
      <dgm:spPr/>
    </dgm:pt>
    <dgm:pt modelId="{C5E99255-DB7B-6F4D-A5CF-A4526D87AC2F}" type="pres">
      <dgm:prSet presAssocID="{70AA8A8F-8FED-4149-A295-9D1BA95DDC9B}" presName="hierChild5" presStyleCnt="0"/>
      <dgm:spPr/>
    </dgm:pt>
    <dgm:pt modelId="{7E1E19D2-B6CC-E34F-8DFA-78C3989F2998}" type="pres">
      <dgm:prSet presAssocID="{88C386A5-A841-EA42-A28F-B66650749E27}" presName="hierChild5" presStyleCnt="0"/>
      <dgm:spPr/>
    </dgm:pt>
    <dgm:pt modelId="{7075C42A-DCAA-5B49-A821-80CC02BDB78F}" type="pres">
      <dgm:prSet presAssocID="{067644FF-A968-EB4A-A816-03D30CF9A0C0}" presName="hierChild5" presStyleCnt="0"/>
      <dgm:spPr/>
    </dgm:pt>
    <dgm:pt modelId="{5D310A1C-7E93-E14A-9F38-9F4BFDD11134}" type="pres">
      <dgm:prSet presAssocID="{FE220F8D-0FE8-584E-8BDB-3775E18D3728}" presName="Name28" presStyleLbl="parChTrans1D2" presStyleIdx="4" presStyleCnt="5"/>
      <dgm:spPr/>
      <dgm:t>
        <a:bodyPr/>
        <a:lstStyle/>
        <a:p>
          <a:endParaRPr lang="en-US"/>
        </a:p>
      </dgm:t>
    </dgm:pt>
    <dgm:pt modelId="{0681FBFB-A88A-A248-8813-82B3CB41ABD4}" type="pres">
      <dgm:prSet presAssocID="{26682DDB-D0AF-AC40-89FC-33DDA6C5852B}" presName="hierRoot2" presStyleCnt="0">
        <dgm:presLayoutVars>
          <dgm:hierBranch val="init"/>
        </dgm:presLayoutVars>
      </dgm:prSet>
      <dgm:spPr/>
    </dgm:pt>
    <dgm:pt modelId="{1FC0C2BC-1A0D-854F-9587-B0AA255DE6C7}" type="pres">
      <dgm:prSet presAssocID="{26682DDB-D0AF-AC40-89FC-33DDA6C5852B}" presName="rootComposite2" presStyleCnt="0"/>
      <dgm:spPr/>
    </dgm:pt>
    <dgm:pt modelId="{79B657D3-E685-EE40-84FD-F5F87664B2D8}" type="pres">
      <dgm:prSet presAssocID="{26682DDB-D0AF-AC40-89FC-33DDA6C5852B}" presName="rootText2" presStyleLbl="alignAcc1" presStyleIdx="0" presStyleCnt="0">
        <dgm:presLayoutVars>
          <dgm:chPref val="3"/>
        </dgm:presLayoutVars>
      </dgm:prSet>
      <dgm:spPr/>
      <dgm:t>
        <a:bodyPr/>
        <a:lstStyle/>
        <a:p>
          <a:endParaRPr lang="en-US"/>
        </a:p>
      </dgm:t>
    </dgm:pt>
    <dgm:pt modelId="{0993E8EE-5E01-1343-BECA-9A7D2BA0EE75}" type="pres">
      <dgm:prSet presAssocID="{26682DDB-D0AF-AC40-89FC-33DDA6C5852B}" presName="topArc2" presStyleLbl="parChTrans1D1" presStyleIdx="16" presStyleCnt="18"/>
      <dgm:spPr/>
    </dgm:pt>
    <dgm:pt modelId="{CF545830-93F8-5145-AD78-E586A0D86EC8}" type="pres">
      <dgm:prSet presAssocID="{26682DDB-D0AF-AC40-89FC-33DDA6C5852B}" presName="bottomArc2" presStyleLbl="parChTrans1D1" presStyleIdx="17" presStyleCnt="18"/>
      <dgm:spPr/>
    </dgm:pt>
    <dgm:pt modelId="{3A494164-DFB0-5B4A-A87A-3F1EC2B7B6CB}" type="pres">
      <dgm:prSet presAssocID="{26682DDB-D0AF-AC40-89FC-33DDA6C5852B}" presName="topConnNode2" presStyleLbl="node2" presStyleIdx="0" presStyleCnt="0"/>
      <dgm:spPr/>
      <dgm:t>
        <a:bodyPr/>
        <a:lstStyle/>
        <a:p>
          <a:endParaRPr lang="en-US"/>
        </a:p>
      </dgm:t>
    </dgm:pt>
    <dgm:pt modelId="{EE9FF1C4-04C1-7B40-8276-38008F2A7A17}" type="pres">
      <dgm:prSet presAssocID="{26682DDB-D0AF-AC40-89FC-33DDA6C5852B}" presName="hierChild4" presStyleCnt="0"/>
      <dgm:spPr/>
    </dgm:pt>
    <dgm:pt modelId="{FAD3C585-F64C-DD49-8CEE-A2E5826599C3}" type="pres">
      <dgm:prSet presAssocID="{26682DDB-D0AF-AC40-89FC-33DDA6C5852B}" presName="hierChild5" presStyleCnt="0"/>
      <dgm:spPr/>
    </dgm:pt>
    <dgm:pt modelId="{D6AAF9F8-CDF0-DA49-8E37-9E816C70EB2D}" type="pres">
      <dgm:prSet presAssocID="{A9B3F6A5-C6D1-254C-BD35-1FAB4569ADFA}" presName="hierChild3" presStyleCnt="0"/>
      <dgm:spPr/>
    </dgm:pt>
  </dgm:ptLst>
  <dgm:cxnLst>
    <dgm:cxn modelId="{7C71FDC9-C756-6846-B445-B057BD42731B}" type="presOf" srcId="{88C386A5-A841-EA42-A28F-B66650749E27}" destId="{79FA37EA-7521-1F4C-A399-95F223771CD3}" srcOrd="0" destOrd="0" presId="urn:microsoft.com/office/officeart/2008/layout/HalfCircleOrganizationChart"/>
    <dgm:cxn modelId="{20DBAA01-55ED-D14B-9EEA-13D82F0DA217}" type="presOf" srcId="{1F264E59-6640-F24A-A9A5-AE6102944451}" destId="{1504E0BF-00D0-3C49-8725-83C91B7265FD}" srcOrd="1" destOrd="0" presId="urn:microsoft.com/office/officeart/2008/layout/HalfCircleOrganizationChart"/>
    <dgm:cxn modelId="{7FB4DB4E-B9DF-2F43-A24A-7242A1A2947B}" type="presOf" srcId="{26682DDB-D0AF-AC40-89FC-33DDA6C5852B}" destId="{79B657D3-E685-EE40-84FD-F5F87664B2D8}" srcOrd="0" destOrd="0" presId="urn:microsoft.com/office/officeart/2008/layout/HalfCircleOrganizationChart"/>
    <dgm:cxn modelId="{04A749EA-3832-9845-BD0D-178B2C38657C}" type="presOf" srcId="{88C386A5-A841-EA42-A28F-B66650749E27}" destId="{28A1E2BE-67B5-094C-9E05-96B9C0F2F552}" srcOrd="1" destOrd="0" presId="urn:microsoft.com/office/officeart/2008/layout/HalfCircleOrganizationChart"/>
    <dgm:cxn modelId="{23C3DA19-4AD7-3848-8952-FCEAAF89DAC7}" type="presOf" srcId="{51B08561-6DC4-1241-9670-0F3CAB408282}" destId="{300B6A78-0C3A-5B4E-AD2F-93B97DA2F56C}" srcOrd="1" destOrd="0" presId="urn:microsoft.com/office/officeart/2008/layout/HalfCircleOrganizationChart"/>
    <dgm:cxn modelId="{5CB977B1-E558-E54C-95C9-38F6FAAC9AF7}" type="presOf" srcId="{1F264E59-6640-F24A-A9A5-AE6102944451}" destId="{1EBC3FE8-4A6F-7442-9129-150F8118DDEA}" srcOrd="0" destOrd="0" presId="urn:microsoft.com/office/officeart/2008/layout/HalfCircleOrganizationChart"/>
    <dgm:cxn modelId="{87643D0C-EF8F-DD41-B8E8-DE47F8C9CE73}" type="presOf" srcId="{70AA8A8F-8FED-4149-A295-9D1BA95DDC9B}" destId="{192B681F-91C4-AF4E-B79D-C7793AA9A6E3}" srcOrd="0" destOrd="0" presId="urn:microsoft.com/office/officeart/2008/layout/HalfCircleOrganizationChart"/>
    <dgm:cxn modelId="{5C950AF7-1157-0246-B541-60F79B89E34B}" type="presOf" srcId="{851EF02D-4E59-5041-89D7-627FB4EC6616}" destId="{709B747C-318A-DB40-B2FE-A27AEB67E54A}" srcOrd="0" destOrd="0" presId="urn:microsoft.com/office/officeart/2008/layout/HalfCircleOrganizationChart"/>
    <dgm:cxn modelId="{A8C283B6-8C73-D34E-AC86-2155A62B1896}" type="presOf" srcId="{0B51E70B-C752-B649-B1AF-4BE866619E2C}" destId="{F70AC1FB-31CD-AB41-AB2A-30C27B078C73}" srcOrd="0" destOrd="0" presId="urn:microsoft.com/office/officeart/2008/layout/HalfCircleOrganizationChart"/>
    <dgm:cxn modelId="{8F9C8084-2BB7-9041-975D-46D14C795ED4}" type="presOf" srcId="{FB4FADAE-4F85-8845-80AA-9232AC97EA36}" destId="{102E5C1E-92E6-784F-99D8-8F63D68D2ED2}" srcOrd="0" destOrd="0" presId="urn:microsoft.com/office/officeart/2008/layout/HalfCircleOrganizationChart"/>
    <dgm:cxn modelId="{9F4D220E-F5D8-5745-85F8-141FF71DE493}" type="presOf" srcId="{DCFC437A-325F-8D45-B683-EDC55DEB4733}" destId="{D68DF7B4-8542-9446-818C-59947218F8B5}" srcOrd="0" destOrd="0" presId="urn:microsoft.com/office/officeart/2008/layout/HalfCircleOrganizationChart"/>
    <dgm:cxn modelId="{3287D0BD-4CCD-D741-BEA8-8F441B59A4D3}" srcId="{A9B3F6A5-C6D1-254C-BD35-1FAB4569ADFA}" destId="{D44B9CD4-94DF-B64E-820E-95E84117F9D4}" srcOrd="2" destOrd="0" parTransId="{921F844B-8BCA-BD4D-9EE2-1D1536B58524}" sibTransId="{ABF45D34-2CD7-E741-A54E-DB57CE697BBA}"/>
    <dgm:cxn modelId="{37DF9265-4EA9-A94C-BEBB-FF91D976689D}" type="presOf" srcId="{26682DDB-D0AF-AC40-89FC-33DDA6C5852B}" destId="{3A494164-DFB0-5B4A-A87A-3F1EC2B7B6CB}" srcOrd="1" destOrd="0" presId="urn:microsoft.com/office/officeart/2008/layout/HalfCircleOrganizationChart"/>
    <dgm:cxn modelId="{9A7A5C84-B4D7-5E43-AC51-4805BAFE611C}" type="presOf" srcId="{64903026-723B-164B-9176-ABC25F3A9F67}" destId="{2D06822F-24C2-554F-BA78-811C34A3B1A5}" srcOrd="0" destOrd="0" presId="urn:microsoft.com/office/officeart/2008/layout/HalfCircleOrganizationChart"/>
    <dgm:cxn modelId="{0FB77FC3-8B3B-744C-818E-A8D73D53DECB}" type="presOf" srcId="{D44B9CD4-94DF-B64E-820E-95E84117F9D4}" destId="{A5E4020B-49DD-1B4E-B673-EB8226EE3720}" srcOrd="0" destOrd="0" presId="urn:microsoft.com/office/officeart/2008/layout/HalfCircleOrganizationChart"/>
    <dgm:cxn modelId="{8E29EB71-8042-FF4C-B824-D222F64F1F15}" srcId="{A9B3F6A5-C6D1-254C-BD35-1FAB4569ADFA}" destId="{067644FF-A968-EB4A-A816-03D30CF9A0C0}" srcOrd="3" destOrd="0" parTransId="{0B51E70B-C752-B649-B1AF-4BE866619E2C}" sibTransId="{04245A99-2ED3-714C-95FC-7E5E5C4DE47A}"/>
    <dgm:cxn modelId="{1DB5A6C5-4160-7A40-864D-8808EBE4DDC7}" type="presOf" srcId="{D44B9CD4-94DF-B64E-820E-95E84117F9D4}" destId="{9E682431-A48B-7A40-A59B-56159335E06A}" srcOrd="1" destOrd="0" presId="urn:microsoft.com/office/officeart/2008/layout/HalfCircleOrganizationChart"/>
    <dgm:cxn modelId="{8B2B94DC-6628-B249-9309-75141A840E33}" srcId="{88C386A5-A841-EA42-A28F-B66650749E27}" destId="{70AA8A8F-8FED-4149-A295-9D1BA95DDC9B}" srcOrd="0" destOrd="0" parTransId="{FB4FADAE-4F85-8845-80AA-9232AC97EA36}" sibTransId="{C542B52A-937D-FD40-A63B-0BCE21AF318F}"/>
    <dgm:cxn modelId="{7E0049A5-0774-4143-993A-E75FBB11313E}" type="presOf" srcId="{A9B3F6A5-C6D1-254C-BD35-1FAB4569ADFA}" destId="{6CC84037-DD20-484A-B7F5-D331EDFCF789}" srcOrd="1" destOrd="0" presId="urn:microsoft.com/office/officeart/2008/layout/HalfCircleOrganizationChart"/>
    <dgm:cxn modelId="{2478F8D7-BA06-4A4C-90A9-F70E37839035}" srcId="{A9B3F6A5-C6D1-254C-BD35-1FAB4569ADFA}" destId="{26682DDB-D0AF-AC40-89FC-33DDA6C5852B}" srcOrd="4" destOrd="0" parTransId="{FE220F8D-0FE8-584E-8BDB-3775E18D3728}" sibTransId="{CEAABD68-F2D6-9F4C-B8DE-1A7773336981}"/>
    <dgm:cxn modelId="{4EEE0656-A4BC-254A-8411-1757EA8AA43F}" srcId="{DCFC437A-325F-8D45-B683-EDC55DEB4733}" destId="{A9B3F6A5-C6D1-254C-BD35-1FAB4569ADFA}" srcOrd="0" destOrd="0" parTransId="{5CBD8DF2-8DE8-014A-A4B0-D1F42882B973}" sibTransId="{C81387DC-A3CF-6C48-9904-F7933680B0E5}"/>
    <dgm:cxn modelId="{6AF14E55-2B1C-2446-83C6-37EBAD1ED6BB}" srcId="{A9B3F6A5-C6D1-254C-BD35-1FAB4569ADFA}" destId="{51B08561-6DC4-1241-9670-0F3CAB408282}" srcOrd="1" destOrd="0" parTransId="{F50AD94D-85E6-4C44-8AED-FC86928A67E0}" sibTransId="{CAF90965-81BD-564C-9AC4-C97BEB5FDC59}"/>
    <dgm:cxn modelId="{77D2F644-4D7F-E54B-9266-6EBDEF3FAC44}" type="presOf" srcId="{318866DB-4C54-644C-B5B2-62D81D1CB1ED}" destId="{839C52B7-E823-8B43-9FF8-2B56EEE41FD4}" srcOrd="0" destOrd="0" presId="urn:microsoft.com/office/officeart/2008/layout/HalfCircleOrganizationChart"/>
    <dgm:cxn modelId="{4C027FED-4733-9843-9E09-42B670FBB40D}" type="presOf" srcId="{067644FF-A968-EB4A-A816-03D30CF9A0C0}" destId="{0247B166-BC53-1542-AD63-412179EA14B5}" srcOrd="1" destOrd="0" presId="urn:microsoft.com/office/officeart/2008/layout/HalfCircleOrganizationChart"/>
    <dgm:cxn modelId="{DD4BC6C3-51BA-B54B-A7BE-313C50D73133}" type="presOf" srcId="{A9B3F6A5-C6D1-254C-BD35-1FAB4569ADFA}" destId="{EB05192C-527A-5D41-87F2-2EC5C324EC0B}" srcOrd="0" destOrd="0" presId="urn:microsoft.com/office/officeart/2008/layout/HalfCircleOrganizationChart"/>
    <dgm:cxn modelId="{DFB5886C-2EA4-E645-A2E7-31A30B186D77}" srcId="{A9B3F6A5-C6D1-254C-BD35-1FAB4569ADFA}" destId="{1F264E59-6640-F24A-A9A5-AE6102944451}" srcOrd="0" destOrd="0" parTransId="{318866DB-4C54-644C-B5B2-62D81D1CB1ED}" sibTransId="{091DF040-EFBD-584E-A3AF-CFC32E7CF8B6}"/>
    <dgm:cxn modelId="{318A89F8-4AFD-F04A-AD61-BF53EE9FBEE8}" type="presOf" srcId="{067644FF-A968-EB4A-A816-03D30CF9A0C0}" destId="{172ADABA-4E50-1C40-9B0C-7335204F503D}" srcOrd="0" destOrd="0" presId="urn:microsoft.com/office/officeart/2008/layout/HalfCircleOrganizationChart"/>
    <dgm:cxn modelId="{E03F55DA-0DD1-2C4F-B78F-0A4B35296C69}" type="presOf" srcId="{51B08561-6DC4-1241-9670-0F3CAB408282}" destId="{9E51699A-991B-4641-84D2-212B2B027E89}" srcOrd="0" destOrd="0" presId="urn:microsoft.com/office/officeart/2008/layout/HalfCircleOrganizationChart"/>
    <dgm:cxn modelId="{6AB0170B-E849-5B4F-8731-1C5CC3C45D2F}" type="presOf" srcId="{F50AD94D-85E6-4C44-8AED-FC86928A67E0}" destId="{2CFFCB8D-9475-BD4B-9887-384F29646124}" srcOrd="0" destOrd="0" presId="urn:microsoft.com/office/officeart/2008/layout/HalfCircleOrganizationChart"/>
    <dgm:cxn modelId="{2BEABB40-8BB2-4342-B8EA-28C97930E298}" srcId="{067644FF-A968-EB4A-A816-03D30CF9A0C0}" destId="{88C386A5-A841-EA42-A28F-B66650749E27}" srcOrd="0" destOrd="0" parTransId="{6B08ED09-B874-D74A-BDB7-F1763A20BFC0}" sibTransId="{34E55585-269F-5B4B-AE95-36286FBE7C8B}"/>
    <dgm:cxn modelId="{5780743E-A61B-9042-9CF6-1947B6537C6F}" type="presOf" srcId="{FE220F8D-0FE8-584E-8BDB-3775E18D3728}" destId="{5D310A1C-7E93-E14A-9F38-9F4BFDD11134}" srcOrd="0" destOrd="0" presId="urn:microsoft.com/office/officeart/2008/layout/HalfCircleOrganizationChart"/>
    <dgm:cxn modelId="{CAC6E366-A660-6042-8CB8-BC2BF8395245}" type="presOf" srcId="{64903026-723B-164B-9176-ABC25F3A9F67}" destId="{9428AB28-41E6-0A48-8820-157994D9D30C}" srcOrd="1" destOrd="0" presId="urn:microsoft.com/office/officeart/2008/layout/HalfCircleOrganizationChart"/>
    <dgm:cxn modelId="{338AA99C-FFD4-8547-B034-EC4B215BF9E1}" srcId="{D44B9CD4-94DF-B64E-820E-95E84117F9D4}" destId="{64903026-723B-164B-9176-ABC25F3A9F67}" srcOrd="0" destOrd="0" parTransId="{851EF02D-4E59-5041-89D7-627FB4EC6616}" sibTransId="{AFDEE9B9-3D8B-4F4A-9035-8DBE4BA98010}"/>
    <dgm:cxn modelId="{C491025D-A8E3-204F-8A95-73EFB090E6E2}" type="presOf" srcId="{921F844B-8BCA-BD4D-9EE2-1D1536B58524}" destId="{D41A28FF-9D7C-E049-9F81-95EBF4E366AF}" srcOrd="0" destOrd="0" presId="urn:microsoft.com/office/officeart/2008/layout/HalfCircleOrganizationChart"/>
    <dgm:cxn modelId="{96F434F8-808B-1A47-9121-CA7C31DF43E3}" type="presOf" srcId="{6B08ED09-B874-D74A-BDB7-F1763A20BFC0}" destId="{45E80E85-8B2F-BE4A-86BC-2DD7EF816D17}" srcOrd="0" destOrd="0" presId="urn:microsoft.com/office/officeart/2008/layout/HalfCircleOrganizationChart"/>
    <dgm:cxn modelId="{2600071E-33E2-FE46-87D4-74C23F7A018D}" type="presOf" srcId="{70AA8A8F-8FED-4149-A295-9D1BA95DDC9B}" destId="{0BF0BE85-E423-A843-B9AB-EA5B9369F662}" srcOrd="1" destOrd="0" presId="urn:microsoft.com/office/officeart/2008/layout/HalfCircleOrganizationChart"/>
    <dgm:cxn modelId="{41CB9F7B-C816-EA41-AFC9-9C6E415A97E0}" type="presParOf" srcId="{D68DF7B4-8542-9446-818C-59947218F8B5}" destId="{8C142624-E278-EF42-A760-9372E64F4E35}" srcOrd="0" destOrd="0" presId="urn:microsoft.com/office/officeart/2008/layout/HalfCircleOrganizationChart"/>
    <dgm:cxn modelId="{ED7C072A-7509-B849-9C97-F3778ED1FDF1}" type="presParOf" srcId="{8C142624-E278-EF42-A760-9372E64F4E35}" destId="{0419F53B-788F-444A-A6C3-8372D04550CD}" srcOrd="0" destOrd="0" presId="urn:microsoft.com/office/officeart/2008/layout/HalfCircleOrganizationChart"/>
    <dgm:cxn modelId="{C2121E14-30C1-414D-8D16-BA1D3842C3DE}" type="presParOf" srcId="{0419F53B-788F-444A-A6C3-8372D04550CD}" destId="{EB05192C-527A-5D41-87F2-2EC5C324EC0B}" srcOrd="0" destOrd="0" presId="urn:microsoft.com/office/officeart/2008/layout/HalfCircleOrganizationChart"/>
    <dgm:cxn modelId="{A1EBE035-3BAF-E941-96AE-ECBD2A200B81}" type="presParOf" srcId="{0419F53B-788F-444A-A6C3-8372D04550CD}" destId="{6AD2DE29-FCC8-C547-A1A0-7EB4A67403DE}" srcOrd="1" destOrd="0" presId="urn:microsoft.com/office/officeart/2008/layout/HalfCircleOrganizationChart"/>
    <dgm:cxn modelId="{5022AECB-09B5-6642-8FE2-CACC1FC10C4B}" type="presParOf" srcId="{0419F53B-788F-444A-A6C3-8372D04550CD}" destId="{97681BB6-FB53-B940-AE01-EABFD1280AAE}" srcOrd="2" destOrd="0" presId="urn:microsoft.com/office/officeart/2008/layout/HalfCircleOrganizationChart"/>
    <dgm:cxn modelId="{2AB4D688-A9D6-A64F-8627-0BDB07F5E672}" type="presParOf" srcId="{0419F53B-788F-444A-A6C3-8372D04550CD}" destId="{6CC84037-DD20-484A-B7F5-D331EDFCF789}" srcOrd="3" destOrd="0" presId="urn:microsoft.com/office/officeart/2008/layout/HalfCircleOrganizationChart"/>
    <dgm:cxn modelId="{5A139BD4-7778-3D48-9DD5-74B23E169063}" type="presParOf" srcId="{8C142624-E278-EF42-A760-9372E64F4E35}" destId="{A49555AC-5C29-674A-8009-91FC9632F983}" srcOrd="1" destOrd="0" presId="urn:microsoft.com/office/officeart/2008/layout/HalfCircleOrganizationChart"/>
    <dgm:cxn modelId="{3B1972C7-F939-7141-A149-3E8097D07BEE}" type="presParOf" srcId="{A49555AC-5C29-674A-8009-91FC9632F983}" destId="{839C52B7-E823-8B43-9FF8-2B56EEE41FD4}" srcOrd="0" destOrd="0" presId="urn:microsoft.com/office/officeart/2008/layout/HalfCircleOrganizationChart"/>
    <dgm:cxn modelId="{513EE6D2-BE89-6F45-8601-910BC9B127A8}" type="presParOf" srcId="{A49555AC-5C29-674A-8009-91FC9632F983}" destId="{1B45603D-A7F5-8946-9EDB-0C49E0E725B0}" srcOrd="1" destOrd="0" presId="urn:microsoft.com/office/officeart/2008/layout/HalfCircleOrganizationChart"/>
    <dgm:cxn modelId="{FDE595FF-A319-B34B-804C-DFF8BFC006CB}" type="presParOf" srcId="{1B45603D-A7F5-8946-9EDB-0C49E0E725B0}" destId="{F6ED177D-F269-234F-B392-2C216624C4A9}" srcOrd="0" destOrd="0" presId="urn:microsoft.com/office/officeart/2008/layout/HalfCircleOrganizationChart"/>
    <dgm:cxn modelId="{B4A36314-7C65-9A41-AA14-44484B12D9C1}" type="presParOf" srcId="{F6ED177D-F269-234F-B392-2C216624C4A9}" destId="{1EBC3FE8-4A6F-7442-9129-150F8118DDEA}" srcOrd="0" destOrd="0" presId="urn:microsoft.com/office/officeart/2008/layout/HalfCircleOrganizationChart"/>
    <dgm:cxn modelId="{49DAC964-2DD2-6C41-B62F-74AE4F2980B5}" type="presParOf" srcId="{F6ED177D-F269-234F-B392-2C216624C4A9}" destId="{42549172-AA64-A840-B29A-9C3F45CE9EE5}" srcOrd="1" destOrd="0" presId="urn:microsoft.com/office/officeart/2008/layout/HalfCircleOrganizationChart"/>
    <dgm:cxn modelId="{2FC33820-A820-6B4F-AEAD-BDB22D03443D}" type="presParOf" srcId="{F6ED177D-F269-234F-B392-2C216624C4A9}" destId="{E1FC29C1-E80E-214D-BD6C-5AD13CFE5633}" srcOrd="2" destOrd="0" presId="urn:microsoft.com/office/officeart/2008/layout/HalfCircleOrganizationChart"/>
    <dgm:cxn modelId="{6215AC47-6D30-ED40-822F-56C7F5990495}" type="presParOf" srcId="{F6ED177D-F269-234F-B392-2C216624C4A9}" destId="{1504E0BF-00D0-3C49-8725-83C91B7265FD}" srcOrd="3" destOrd="0" presId="urn:microsoft.com/office/officeart/2008/layout/HalfCircleOrganizationChart"/>
    <dgm:cxn modelId="{9A03554A-79E8-8348-8A94-70AF6120C987}" type="presParOf" srcId="{1B45603D-A7F5-8946-9EDB-0C49E0E725B0}" destId="{1C59311C-77A4-8543-96C5-012AED6A0FC6}" srcOrd="1" destOrd="0" presId="urn:microsoft.com/office/officeart/2008/layout/HalfCircleOrganizationChart"/>
    <dgm:cxn modelId="{1156DBE7-0CF0-564F-85CF-B14DACC55974}" type="presParOf" srcId="{1B45603D-A7F5-8946-9EDB-0C49E0E725B0}" destId="{34E4429F-6A17-A346-98B4-47D38A30F214}" srcOrd="2" destOrd="0" presId="urn:microsoft.com/office/officeart/2008/layout/HalfCircleOrganizationChart"/>
    <dgm:cxn modelId="{0E8636C3-AC90-AB4E-AF1D-BE6E0051616E}" type="presParOf" srcId="{A49555AC-5C29-674A-8009-91FC9632F983}" destId="{2CFFCB8D-9475-BD4B-9887-384F29646124}" srcOrd="2" destOrd="0" presId="urn:microsoft.com/office/officeart/2008/layout/HalfCircleOrganizationChart"/>
    <dgm:cxn modelId="{6528AD56-0276-8D4F-9ECD-18038391A3B1}" type="presParOf" srcId="{A49555AC-5C29-674A-8009-91FC9632F983}" destId="{59C86635-0565-7040-B9DD-AC3052EA4315}" srcOrd="3" destOrd="0" presId="urn:microsoft.com/office/officeart/2008/layout/HalfCircleOrganizationChart"/>
    <dgm:cxn modelId="{42A176D4-3725-2642-AB4D-A4392DA2D797}" type="presParOf" srcId="{59C86635-0565-7040-B9DD-AC3052EA4315}" destId="{5834ADD8-E84B-3B4A-B0FB-2D092E4BF926}" srcOrd="0" destOrd="0" presId="urn:microsoft.com/office/officeart/2008/layout/HalfCircleOrganizationChart"/>
    <dgm:cxn modelId="{29DA4BE7-3AE3-D74E-A99D-CFEB995D3F34}" type="presParOf" srcId="{5834ADD8-E84B-3B4A-B0FB-2D092E4BF926}" destId="{9E51699A-991B-4641-84D2-212B2B027E89}" srcOrd="0" destOrd="0" presId="urn:microsoft.com/office/officeart/2008/layout/HalfCircleOrganizationChart"/>
    <dgm:cxn modelId="{95EF0C3E-70A8-174C-B62A-53557703BAF9}" type="presParOf" srcId="{5834ADD8-E84B-3B4A-B0FB-2D092E4BF926}" destId="{B6FDC77A-3C83-BB4E-BC88-7F6692336B41}" srcOrd="1" destOrd="0" presId="urn:microsoft.com/office/officeart/2008/layout/HalfCircleOrganizationChart"/>
    <dgm:cxn modelId="{65F9088A-2EC9-0344-B2E0-201EBE8E0FC3}" type="presParOf" srcId="{5834ADD8-E84B-3B4A-B0FB-2D092E4BF926}" destId="{B61017B7-CC38-E44F-8EC2-7442FCA629E8}" srcOrd="2" destOrd="0" presId="urn:microsoft.com/office/officeart/2008/layout/HalfCircleOrganizationChart"/>
    <dgm:cxn modelId="{E67EFAE2-8C40-E949-B223-E55815565907}" type="presParOf" srcId="{5834ADD8-E84B-3B4A-B0FB-2D092E4BF926}" destId="{300B6A78-0C3A-5B4E-AD2F-93B97DA2F56C}" srcOrd="3" destOrd="0" presId="urn:microsoft.com/office/officeart/2008/layout/HalfCircleOrganizationChart"/>
    <dgm:cxn modelId="{392C43F7-2F86-BD45-B311-AA8005184BB5}" type="presParOf" srcId="{59C86635-0565-7040-B9DD-AC3052EA4315}" destId="{EE308B4A-7A03-3E44-8E3A-0773FF338E2D}" srcOrd="1" destOrd="0" presId="urn:microsoft.com/office/officeart/2008/layout/HalfCircleOrganizationChart"/>
    <dgm:cxn modelId="{BC548909-88B8-F842-AD8F-1CFB0BEAB19E}" type="presParOf" srcId="{59C86635-0565-7040-B9DD-AC3052EA4315}" destId="{43828F01-0673-D442-A2B3-3198087E1EA8}" srcOrd="2" destOrd="0" presId="urn:microsoft.com/office/officeart/2008/layout/HalfCircleOrganizationChart"/>
    <dgm:cxn modelId="{4A991314-333B-6548-AF09-A01AFF720027}" type="presParOf" srcId="{A49555AC-5C29-674A-8009-91FC9632F983}" destId="{D41A28FF-9D7C-E049-9F81-95EBF4E366AF}" srcOrd="4" destOrd="0" presId="urn:microsoft.com/office/officeart/2008/layout/HalfCircleOrganizationChart"/>
    <dgm:cxn modelId="{DC18EAF6-F602-BD4F-95CE-0D17FFA395C7}" type="presParOf" srcId="{A49555AC-5C29-674A-8009-91FC9632F983}" destId="{765BF392-0BE6-4A45-9CAC-BF4BDF935112}" srcOrd="5" destOrd="0" presId="urn:microsoft.com/office/officeart/2008/layout/HalfCircleOrganizationChart"/>
    <dgm:cxn modelId="{B9746D65-638B-964C-9CDD-85733035D526}" type="presParOf" srcId="{765BF392-0BE6-4A45-9CAC-BF4BDF935112}" destId="{19B133D6-4518-D641-9265-D2C36F3821CD}" srcOrd="0" destOrd="0" presId="urn:microsoft.com/office/officeart/2008/layout/HalfCircleOrganizationChart"/>
    <dgm:cxn modelId="{4875A877-C07E-DC4D-8E74-FD6969E27217}" type="presParOf" srcId="{19B133D6-4518-D641-9265-D2C36F3821CD}" destId="{A5E4020B-49DD-1B4E-B673-EB8226EE3720}" srcOrd="0" destOrd="0" presId="urn:microsoft.com/office/officeart/2008/layout/HalfCircleOrganizationChart"/>
    <dgm:cxn modelId="{316FF749-05FF-F541-973F-04E9F081A55D}" type="presParOf" srcId="{19B133D6-4518-D641-9265-D2C36F3821CD}" destId="{6FE385BF-D2AB-EC41-94A3-9BBD64D9BC9B}" srcOrd="1" destOrd="0" presId="urn:microsoft.com/office/officeart/2008/layout/HalfCircleOrganizationChart"/>
    <dgm:cxn modelId="{A29156FE-6EEB-B449-A9EB-5C20BAC232D7}" type="presParOf" srcId="{19B133D6-4518-D641-9265-D2C36F3821CD}" destId="{1A7170AA-F5BC-D94A-BA92-7E413503321A}" srcOrd="2" destOrd="0" presId="urn:microsoft.com/office/officeart/2008/layout/HalfCircleOrganizationChart"/>
    <dgm:cxn modelId="{8D6448FF-C482-8E4C-B0CC-9C7D0A6E08B4}" type="presParOf" srcId="{19B133D6-4518-D641-9265-D2C36F3821CD}" destId="{9E682431-A48B-7A40-A59B-56159335E06A}" srcOrd="3" destOrd="0" presId="urn:microsoft.com/office/officeart/2008/layout/HalfCircleOrganizationChart"/>
    <dgm:cxn modelId="{F017FEAC-E4A2-5549-BE54-CFC3C7E8B818}" type="presParOf" srcId="{765BF392-0BE6-4A45-9CAC-BF4BDF935112}" destId="{C96AD345-43B3-D140-B119-7B8AC02AC0B2}" srcOrd="1" destOrd="0" presId="urn:microsoft.com/office/officeart/2008/layout/HalfCircleOrganizationChart"/>
    <dgm:cxn modelId="{4431F9C4-E7CF-1042-A075-30AB8C8204CA}" type="presParOf" srcId="{C96AD345-43B3-D140-B119-7B8AC02AC0B2}" destId="{709B747C-318A-DB40-B2FE-A27AEB67E54A}" srcOrd="0" destOrd="0" presId="urn:microsoft.com/office/officeart/2008/layout/HalfCircleOrganizationChart"/>
    <dgm:cxn modelId="{F28AFDB4-3BF8-4944-B123-3A0F6A902E22}" type="presParOf" srcId="{C96AD345-43B3-D140-B119-7B8AC02AC0B2}" destId="{75247BD8-79E6-CF40-BF0C-3FF975A0D8BA}" srcOrd="1" destOrd="0" presId="urn:microsoft.com/office/officeart/2008/layout/HalfCircleOrganizationChart"/>
    <dgm:cxn modelId="{9D9DFECA-70A5-3246-9AFB-89CDAFAD8CD0}" type="presParOf" srcId="{75247BD8-79E6-CF40-BF0C-3FF975A0D8BA}" destId="{A46132A0-D9A6-9942-AD1A-913D81EDE6AB}" srcOrd="0" destOrd="0" presId="urn:microsoft.com/office/officeart/2008/layout/HalfCircleOrganizationChart"/>
    <dgm:cxn modelId="{62B06EE9-44D4-4648-9EE8-A99921DD30A4}" type="presParOf" srcId="{A46132A0-D9A6-9942-AD1A-913D81EDE6AB}" destId="{2D06822F-24C2-554F-BA78-811C34A3B1A5}" srcOrd="0" destOrd="0" presId="urn:microsoft.com/office/officeart/2008/layout/HalfCircleOrganizationChart"/>
    <dgm:cxn modelId="{73B641C1-C7C2-0141-9C84-82B8DD45C7BA}" type="presParOf" srcId="{A46132A0-D9A6-9942-AD1A-913D81EDE6AB}" destId="{577DBC34-A896-B748-9D9E-587430B83FAB}" srcOrd="1" destOrd="0" presId="urn:microsoft.com/office/officeart/2008/layout/HalfCircleOrganizationChart"/>
    <dgm:cxn modelId="{E4CADA11-3877-CA41-BEA8-4161BD03A290}" type="presParOf" srcId="{A46132A0-D9A6-9942-AD1A-913D81EDE6AB}" destId="{918013B7-1D24-044A-B869-966EE8EB7807}" srcOrd="2" destOrd="0" presId="urn:microsoft.com/office/officeart/2008/layout/HalfCircleOrganizationChart"/>
    <dgm:cxn modelId="{4B1B9F8F-9241-A842-9870-3222101C8F67}" type="presParOf" srcId="{A46132A0-D9A6-9942-AD1A-913D81EDE6AB}" destId="{9428AB28-41E6-0A48-8820-157994D9D30C}" srcOrd="3" destOrd="0" presId="urn:microsoft.com/office/officeart/2008/layout/HalfCircleOrganizationChart"/>
    <dgm:cxn modelId="{67075E33-A71D-7441-B587-49010F2BB416}" type="presParOf" srcId="{75247BD8-79E6-CF40-BF0C-3FF975A0D8BA}" destId="{F9B5BAFC-6556-C847-B89A-0DF412C782F6}" srcOrd="1" destOrd="0" presId="urn:microsoft.com/office/officeart/2008/layout/HalfCircleOrganizationChart"/>
    <dgm:cxn modelId="{F3E42ED5-3395-E844-A479-491F8ACC8627}" type="presParOf" srcId="{75247BD8-79E6-CF40-BF0C-3FF975A0D8BA}" destId="{F29318D9-AE18-0143-BE97-F618C4BC68C9}" srcOrd="2" destOrd="0" presId="urn:microsoft.com/office/officeart/2008/layout/HalfCircleOrganizationChart"/>
    <dgm:cxn modelId="{71852BC3-7ED7-0C45-8892-CDC8A54AC8C7}" type="presParOf" srcId="{765BF392-0BE6-4A45-9CAC-BF4BDF935112}" destId="{74F1DE5C-62D9-294D-9C28-7ED047F2C1F1}" srcOrd="2" destOrd="0" presId="urn:microsoft.com/office/officeart/2008/layout/HalfCircleOrganizationChart"/>
    <dgm:cxn modelId="{B025959E-66C8-514B-908C-5D6E7E4BB550}" type="presParOf" srcId="{A49555AC-5C29-674A-8009-91FC9632F983}" destId="{F70AC1FB-31CD-AB41-AB2A-30C27B078C73}" srcOrd="6" destOrd="0" presId="urn:microsoft.com/office/officeart/2008/layout/HalfCircleOrganizationChart"/>
    <dgm:cxn modelId="{8ED32380-0D6D-5146-895A-C31D49854DE2}" type="presParOf" srcId="{A49555AC-5C29-674A-8009-91FC9632F983}" destId="{79D3F9B6-5C07-594B-8B56-0AFDAB030CBE}" srcOrd="7" destOrd="0" presId="urn:microsoft.com/office/officeart/2008/layout/HalfCircleOrganizationChart"/>
    <dgm:cxn modelId="{AC3CBBCA-E6B0-5A45-9A64-1E21041AB4B6}" type="presParOf" srcId="{79D3F9B6-5C07-594B-8B56-0AFDAB030CBE}" destId="{062D1878-5626-4F44-8DFB-84EA745BD08A}" srcOrd="0" destOrd="0" presId="urn:microsoft.com/office/officeart/2008/layout/HalfCircleOrganizationChart"/>
    <dgm:cxn modelId="{5D972C17-962F-7B4A-9AE8-9B49102E1D05}" type="presParOf" srcId="{062D1878-5626-4F44-8DFB-84EA745BD08A}" destId="{172ADABA-4E50-1C40-9B0C-7335204F503D}" srcOrd="0" destOrd="0" presId="urn:microsoft.com/office/officeart/2008/layout/HalfCircleOrganizationChart"/>
    <dgm:cxn modelId="{458AB885-7B52-B748-B5AE-C6BDF5730308}" type="presParOf" srcId="{062D1878-5626-4F44-8DFB-84EA745BD08A}" destId="{0F621EC2-8E12-0549-A2AA-DEA3673AA5A3}" srcOrd="1" destOrd="0" presId="urn:microsoft.com/office/officeart/2008/layout/HalfCircleOrganizationChart"/>
    <dgm:cxn modelId="{7E4A8EB7-AD6B-0542-B9BA-01CAB9B73111}" type="presParOf" srcId="{062D1878-5626-4F44-8DFB-84EA745BD08A}" destId="{80D6CEEA-0B76-5246-A4B8-C94A86E47F03}" srcOrd="2" destOrd="0" presId="urn:microsoft.com/office/officeart/2008/layout/HalfCircleOrganizationChart"/>
    <dgm:cxn modelId="{4E704033-A10A-1045-97F2-580138C06E26}" type="presParOf" srcId="{062D1878-5626-4F44-8DFB-84EA745BD08A}" destId="{0247B166-BC53-1542-AD63-412179EA14B5}" srcOrd="3" destOrd="0" presId="urn:microsoft.com/office/officeart/2008/layout/HalfCircleOrganizationChart"/>
    <dgm:cxn modelId="{29F5C241-7038-2048-8AF3-69367F3F52BE}" type="presParOf" srcId="{79D3F9B6-5C07-594B-8B56-0AFDAB030CBE}" destId="{540E4BFD-77E2-0A4A-AF47-826045A2EAE7}" srcOrd="1" destOrd="0" presId="urn:microsoft.com/office/officeart/2008/layout/HalfCircleOrganizationChart"/>
    <dgm:cxn modelId="{80A4DF98-B209-2047-B8AE-E42ABEEA05DD}" type="presParOf" srcId="{540E4BFD-77E2-0A4A-AF47-826045A2EAE7}" destId="{45E80E85-8B2F-BE4A-86BC-2DD7EF816D17}" srcOrd="0" destOrd="0" presId="urn:microsoft.com/office/officeart/2008/layout/HalfCircleOrganizationChart"/>
    <dgm:cxn modelId="{7B252793-77F1-3047-8499-77B3C57B67F6}" type="presParOf" srcId="{540E4BFD-77E2-0A4A-AF47-826045A2EAE7}" destId="{7D68A9C3-7AFE-884E-A5C2-407FA5A1DE85}" srcOrd="1" destOrd="0" presId="urn:microsoft.com/office/officeart/2008/layout/HalfCircleOrganizationChart"/>
    <dgm:cxn modelId="{2219D60C-0E65-F54D-8797-4F7859C4D9AF}" type="presParOf" srcId="{7D68A9C3-7AFE-884E-A5C2-407FA5A1DE85}" destId="{175B3CA9-6AAF-9A4F-ADB0-B6E62799E89F}" srcOrd="0" destOrd="0" presId="urn:microsoft.com/office/officeart/2008/layout/HalfCircleOrganizationChart"/>
    <dgm:cxn modelId="{5026243F-2B8B-6840-AB09-AF5E9304ECB2}" type="presParOf" srcId="{175B3CA9-6AAF-9A4F-ADB0-B6E62799E89F}" destId="{79FA37EA-7521-1F4C-A399-95F223771CD3}" srcOrd="0" destOrd="0" presId="urn:microsoft.com/office/officeart/2008/layout/HalfCircleOrganizationChart"/>
    <dgm:cxn modelId="{22E7F1CF-2E72-EE40-84A8-F93754AF3BB5}" type="presParOf" srcId="{175B3CA9-6AAF-9A4F-ADB0-B6E62799E89F}" destId="{A49E9390-BD0F-C24A-9449-9F4ADBBD70B3}" srcOrd="1" destOrd="0" presId="urn:microsoft.com/office/officeart/2008/layout/HalfCircleOrganizationChart"/>
    <dgm:cxn modelId="{DCDD42F3-80FE-3A4B-879E-1104642110BD}" type="presParOf" srcId="{175B3CA9-6AAF-9A4F-ADB0-B6E62799E89F}" destId="{1C426711-9729-3E46-B42D-7809147B8BC6}" srcOrd="2" destOrd="0" presId="urn:microsoft.com/office/officeart/2008/layout/HalfCircleOrganizationChart"/>
    <dgm:cxn modelId="{2BC43105-6D60-2848-87F3-D6EA2096458C}" type="presParOf" srcId="{175B3CA9-6AAF-9A4F-ADB0-B6E62799E89F}" destId="{28A1E2BE-67B5-094C-9E05-96B9C0F2F552}" srcOrd="3" destOrd="0" presId="urn:microsoft.com/office/officeart/2008/layout/HalfCircleOrganizationChart"/>
    <dgm:cxn modelId="{9FE69513-CF9D-A04F-97EC-E3E288FEDF4D}" type="presParOf" srcId="{7D68A9C3-7AFE-884E-A5C2-407FA5A1DE85}" destId="{11CC00A4-9717-6747-A608-CA2C7C37A923}" srcOrd="1" destOrd="0" presId="urn:microsoft.com/office/officeart/2008/layout/HalfCircleOrganizationChart"/>
    <dgm:cxn modelId="{0A98DF7F-86BF-9045-AF5D-C17C2CA1026E}" type="presParOf" srcId="{11CC00A4-9717-6747-A608-CA2C7C37A923}" destId="{102E5C1E-92E6-784F-99D8-8F63D68D2ED2}" srcOrd="0" destOrd="0" presId="urn:microsoft.com/office/officeart/2008/layout/HalfCircleOrganizationChart"/>
    <dgm:cxn modelId="{E591062D-B9C8-0F40-9435-5C08FE1C2D6E}" type="presParOf" srcId="{11CC00A4-9717-6747-A608-CA2C7C37A923}" destId="{63957DCA-AF7B-914E-8BBB-44B073008C15}" srcOrd="1" destOrd="0" presId="urn:microsoft.com/office/officeart/2008/layout/HalfCircleOrganizationChart"/>
    <dgm:cxn modelId="{A2CCF5F3-0652-6945-8498-1595C89DDBDF}" type="presParOf" srcId="{63957DCA-AF7B-914E-8BBB-44B073008C15}" destId="{B1EF8B2C-84EA-7A47-A4A3-0A7BC4EAD06C}" srcOrd="0" destOrd="0" presId="urn:microsoft.com/office/officeart/2008/layout/HalfCircleOrganizationChart"/>
    <dgm:cxn modelId="{49D8C3E2-6614-7949-AFF0-67941BF2CE8A}" type="presParOf" srcId="{B1EF8B2C-84EA-7A47-A4A3-0A7BC4EAD06C}" destId="{192B681F-91C4-AF4E-B79D-C7793AA9A6E3}" srcOrd="0" destOrd="0" presId="urn:microsoft.com/office/officeart/2008/layout/HalfCircleOrganizationChart"/>
    <dgm:cxn modelId="{86395639-FEE6-7648-AF47-D12FE2953E75}" type="presParOf" srcId="{B1EF8B2C-84EA-7A47-A4A3-0A7BC4EAD06C}" destId="{72EC0DAB-5DCC-3743-989B-0DB7633AC99A}" srcOrd="1" destOrd="0" presId="urn:microsoft.com/office/officeart/2008/layout/HalfCircleOrganizationChart"/>
    <dgm:cxn modelId="{E5FE3FF8-AF5F-154E-A03C-29FB732A264E}" type="presParOf" srcId="{B1EF8B2C-84EA-7A47-A4A3-0A7BC4EAD06C}" destId="{9DE48F64-63EE-6C41-98AA-261C1CF4B2A3}" srcOrd="2" destOrd="0" presId="urn:microsoft.com/office/officeart/2008/layout/HalfCircleOrganizationChart"/>
    <dgm:cxn modelId="{E15FDB39-C1D9-A14B-97E4-09CD9F123338}" type="presParOf" srcId="{B1EF8B2C-84EA-7A47-A4A3-0A7BC4EAD06C}" destId="{0BF0BE85-E423-A843-B9AB-EA5B9369F662}" srcOrd="3" destOrd="0" presId="urn:microsoft.com/office/officeart/2008/layout/HalfCircleOrganizationChart"/>
    <dgm:cxn modelId="{4951F53E-C310-5D42-9301-83B6FBE16408}" type="presParOf" srcId="{63957DCA-AF7B-914E-8BBB-44B073008C15}" destId="{18242CA4-A70C-8C46-93EC-382AB38BF6ED}" srcOrd="1" destOrd="0" presId="urn:microsoft.com/office/officeart/2008/layout/HalfCircleOrganizationChart"/>
    <dgm:cxn modelId="{5A742C6E-01C1-ED47-ADB9-EAA514B22B0F}" type="presParOf" srcId="{63957DCA-AF7B-914E-8BBB-44B073008C15}" destId="{C5E99255-DB7B-6F4D-A5CF-A4526D87AC2F}" srcOrd="2" destOrd="0" presId="urn:microsoft.com/office/officeart/2008/layout/HalfCircleOrganizationChart"/>
    <dgm:cxn modelId="{11BD1F30-F5B1-AB49-8686-11D74CA83F08}" type="presParOf" srcId="{7D68A9C3-7AFE-884E-A5C2-407FA5A1DE85}" destId="{7E1E19D2-B6CC-E34F-8DFA-78C3989F2998}" srcOrd="2" destOrd="0" presId="urn:microsoft.com/office/officeart/2008/layout/HalfCircleOrganizationChart"/>
    <dgm:cxn modelId="{B73392F3-AC3E-8745-882E-F6E0FE666B94}" type="presParOf" srcId="{79D3F9B6-5C07-594B-8B56-0AFDAB030CBE}" destId="{7075C42A-DCAA-5B49-A821-80CC02BDB78F}" srcOrd="2" destOrd="0" presId="urn:microsoft.com/office/officeart/2008/layout/HalfCircleOrganizationChart"/>
    <dgm:cxn modelId="{34F8E1D3-A995-3743-B787-2F3967946F05}" type="presParOf" srcId="{A49555AC-5C29-674A-8009-91FC9632F983}" destId="{5D310A1C-7E93-E14A-9F38-9F4BFDD11134}" srcOrd="8" destOrd="0" presId="urn:microsoft.com/office/officeart/2008/layout/HalfCircleOrganizationChart"/>
    <dgm:cxn modelId="{53042A24-2513-5D4E-A82D-9688D330838C}" type="presParOf" srcId="{A49555AC-5C29-674A-8009-91FC9632F983}" destId="{0681FBFB-A88A-A248-8813-82B3CB41ABD4}" srcOrd="9" destOrd="0" presId="urn:microsoft.com/office/officeart/2008/layout/HalfCircleOrganizationChart"/>
    <dgm:cxn modelId="{8D8E75AA-4D1B-E344-B8BB-DF1F5140DCAF}" type="presParOf" srcId="{0681FBFB-A88A-A248-8813-82B3CB41ABD4}" destId="{1FC0C2BC-1A0D-854F-9587-B0AA255DE6C7}" srcOrd="0" destOrd="0" presId="urn:microsoft.com/office/officeart/2008/layout/HalfCircleOrganizationChart"/>
    <dgm:cxn modelId="{92235D3F-1730-EB4A-8D3D-BB58570739AB}" type="presParOf" srcId="{1FC0C2BC-1A0D-854F-9587-B0AA255DE6C7}" destId="{79B657D3-E685-EE40-84FD-F5F87664B2D8}" srcOrd="0" destOrd="0" presId="urn:microsoft.com/office/officeart/2008/layout/HalfCircleOrganizationChart"/>
    <dgm:cxn modelId="{250D7CE4-E5C1-C745-9DE8-AA815C5DBACF}" type="presParOf" srcId="{1FC0C2BC-1A0D-854F-9587-B0AA255DE6C7}" destId="{0993E8EE-5E01-1343-BECA-9A7D2BA0EE75}" srcOrd="1" destOrd="0" presId="urn:microsoft.com/office/officeart/2008/layout/HalfCircleOrganizationChart"/>
    <dgm:cxn modelId="{0C7A6AA3-BC38-A84F-94D3-0D40ACBEB4B8}" type="presParOf" srcId="{1FC0C2BC-1A0D-854F-9587-B0AA255DE6C7}" destId="{CF545830-93F8-5145-AD78-E586A0D86EC8}" srcOrd="2" destOrd="0" presId="urn:microsoft.com/office/officeart/2008/layout/HalfCircleOrganizationChart"/>
    <dgm:cxn modelId="{B2C1DF00-2936-AE41-A596-4CB63B1D67BD}" type="presParOf" srcId="{1FC0C2BC-1A0D-854F-9587-B0AA255DE6C7}" destId="{3A494164-DFB0-5B4A-A87A-3F1EC2B7B6CB}" srcOrd="3" destOrd="0" presId="urn:microsoft.com/office/officeart/2008/layout/HalfCircleOrganizationChart"/>
    <dgm:cxn modelId="{EB4960B5-1C98-8B40-B68B-6070DDD19151}" type="presParOf" srcId="{0681FBFB-A88A-A248-8813-82B3CB41ABD4}" destId="{EE9FF1C4-04C1-7B40-8276-38008F2A7A17}" srcOrd="1" destOrd="0" presId="urn:microsoft.com/office/officeart/2008/layout/HalfCircleOrganizationChart"/>
    <dgm:cxn modelId="{AE691351-E846-B147-A524-BCA6E5772EFF}" type="presParOf" srcId="{0681FBFB-A88A-A248-8813-82B3CB41ABD4}" destId="{FAD3C585-F64C-DD49-8CEE-A2E5826599C3}" srcOrd="2" destOrd="0" presId="urn:microsoft.com/office/officeart/2008/layout/HalfCircleOrganizationChart"/>
    <dgm:cxn modelId="{593D20D1-33B0-E741-8261-BB1CE40DF7B7}" type="presParOf" srcId="{8C142624-E278-EF42-A760-9372E64F4E35}" destId="{D6AAF9F8-CDF0-DA49-8E37-9E816C70EB2D}" srcOrd="2" destOrd="0" presId="urn:microsoft.com/office/officeart/2008/layout/HalfCircleOrganizationChar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DCFC437A-325F-8D45-B683-EDC55DEB4733}" type="doc">
      <dgm:prSet loTypeId="urn:microsoft.com/office/officeart/2008/layout/HalfCircleOrganizationChart" loCatId="" qsTypeId="urn:microsoft.com/office/officeart/2005/8/quickstyle/simple3" qsCatId="simple" csTypeId="urn:microsoft.com/office/officeart/2005/8/colors/accent2_2" csCatId="accent2" phldr="1"/>
      <dgm:spPr/>
      <dgm:t>
        <a:bodyPr/>
        <a:lstStyle/>
        <a:p>
          <a:endParaRPr lang="en-US"/>
        </a:p>
      </dgm:t>
    </dgm:pt>
    <dgm:pt modelId="{A9B3F6A5-C6D1-254C-BD35-1FAB4569ADFA}">
      <dgm:prSet phldrT="[Text]"/>
      <dgm:spPr/>
      <dgm:t>
        <a:bodyPr/>
        <a:lstStyle/>
        <a:p>
          <a:r>
            <a:rPr lang="en-US" dirty="0" smtClean="0">
              <a:latin typeface="Courier New" panose="02070309020205020404" pitchFamily="49" charset="0"/>
              <a:cs typeface="Courier New" panose="02070309020205020404" pitchFamily="49" charset="0"/>
            </a:rPr>
            <a:t>node</a:t>
          </a:r>
          <a:endParaRPr lang="en-US" dirty="0">
            <a:latin typeface="Courier New" panose="02070309020205020404" pitchFamily="49" charset="0"/>
            <a:cs typeface="Courier New" panose="02070309020205020404" pitchFamily="49" charset="0"/>
          </a:endParaRPr>
        </a:p>
      </dgm:t>
    </dgm:pt>
    <dgm:pt modelId="{5CBD8DF2-8DE8-014A-A4B0-D1F42882B973}" type="parTrans" cxnId="{4EEE0656-A4BC-254A-8411-1757EA8AA43F}">
      <dgm:prSet/>
      <dgm:spPr/>
      <dgm:t>
        <a:bodyPr/>
        <a:lstStyle/>
        <a:p>
          <a:endParaRPr lang="en-US"/>
        </a:p>
      </dgm:t>
    </dgm:pt>
    <dgm:pt modelId="{C81387DC-A3CF-6C48-9904-F7933680B0E5}" type="sibTrans" cxnId="{4EEE0656-A4BC-254A-8411-1757EA8AA43F}">
      <dgm:prSet/>
      <dgm:spPr/>
      <dgm:t>
        <a:bodyPr/>
        <a:lstStyle/>
        <a:p>
          <a:endParaRPr lang="en-US"/>
        </a:p>
      </dgm:t>
    </dgm:pt>
    <dgm:pt modelId="{1F264E59-6640-F24A-A9A5-AE6102944451}">
      <dgm:prSet phldrT="[Text]"/>
      <dgm:spPr/>
      <dgm:t>
        <a:bodyPr/>
        <a:lstStyle/>
        <a:p>
          <a:r>
            <a:rPr lang="en-US" dirty="0" err="1" smtClean="0">
              <a:latin typeface="Courier New" panose="02070309020205020404" pitchFamily="49" charset="0"/>
              <a:cs typeface="Courier New" panose="02070309020205020404" pitchFamily="49" charset="0"/>
            </a:rPr>
            <a:t>ipaddress</a:t>
          </a:r>
          <a:endParaRPr lang="en-US" dirty="0">
            <a:latin typeface="Courier New" panose="02070309020205020404" pitchFamily="49" charset="0"/>
            <a:cs typeface="Courier New" panose="02070309020205020404" pitchFamily="49" charset="0"/>
          </a:endParaRPr>
        </a:p>
      </dgm:t>
    </dgm:pt>
    <dgm:pt modelId="{318866DB-4C54-644C-B5B2-62D81D1CB1ED}" type="parTrans" cxnId="{DFB5886C-2EA4-E645-A2E7-31A30B186D77}">
      <dgm:prSet/>
      <dgm:spPr/>
      <dgm:t>
        <a:bodyPr/>
        <a:lstStyle/>
        <a:p>
          <a:endParaRPr lang="en-US"/>
        </a:p>
      </dgm:t>
    </dgm:pt>
    <dgm:pt modelId="{091DF040-EFBD-584E-A3AF-CFC32E7CF8B6}" type="sibTrans" cxnId="{DFB5886C-2EA4-E645-A2E7-31A30B186D77}">
      <dgm:prSet/>
      <dgm:spPr/>
      <dgm:t>
        <a:bodyPr/>
        <a:lstStyle/>
        <a:p>
          <a:endParaRPr lang="en-US"/>
        </a:p>
      </dgm:t>
    </dgm:pt>
    <dgm:pt modelId="{51B08561-6DC4-1241-9670-0F3CAB408282}">
      <dgm:prSet phldrT="[Text]"/>
      <dgm:spPr/>
      <dgm:t>
        <a:bodyPr/>
        <a:lstStyle/>
        <a:p>
          <a:r>
            <a:rPr lang="en-US" dirty="0" smtClean="0">
              <a:latin typeface="Courier New" panose="02070309020205020404" pitchFamily="49" charset="0"/>
              <a:cs typeface="Courier New" panose="02070309020205020404" pitchFamily="49" charset="0"/>
            </a:rPr>
            <a:t>hostname</a:t>
          </a:r>
          <a:endParaRPr lang="en-US" dirty="0">
            <a:latin typeface="Courier New" panose="02070309020205020404" pitchFamily="49" charset="0"/>
            <a:cs typeface="Courier New" panose="02070309020205020404" pitchFamily="49" charset="0"/>
          </a:endParaRPr>
        </a:p>
      </dgm:t>
    </dgm:pt>
    <dgm:pt modelId="{F50AD94D-85E6-4C44-8AED-FC86928A67E0}" type="parTrans" cxnId="{6AF14E55-2B1C-2446-83C6-37EBAD1ED6BB}">
      <dgm:prSet/>
      <dgm:spPr/>
      <dgm:t>
        <a:bodyPr/>
        <a:lstStyle/>
        <a:p>
          <a:endParaRPr lang="en-US"/>
        </a:p>
      </dgm:t>
    </dgm:pt>
    <dgm:pt modelId="{CAF90965-81BD-564C-9AC4-C97BEB5FDC59}" type="sibTrans" cxnId="{6AF14E55-2B1C-2446-83C6-37EBAD1ED6BB}">
      <dgm:prSet/>
      <dgm:spPr/>
      <dgm:t>
        <a:bodyPr/>
        <a:lstStyle/>
        <a:p>
          <a:endParaRPr lang="en-US"/>
        </a:p>
      </dgm:t>
    </dgm:pt>
    <dgm:pt modelId="{D44B9CD4-94DF-B64E-820E-95E84117F9D4}">
      <dgm:prSet phldrT="[Text]"/>
      <dgm:spPr/>
      <dgm:t>
        <a:bodyPr/>
        <a:lstStyle/>
        <a:p>
          <a:r>
            <a:rPr lang="en-US" dirty="0" smtClean="0">
              <a:latin typeface="Courier New" panose="02070309020205020404" pitchFamily="49" charset="0"/>
              <a:cs typeface="Courier New" panose="02070309020205020404" pitchFamily="49" charset="0"/>
            </a:rPr>
            <a:t>memory</a:t>
          </a:r>
          <a:endParaRPr lang="en-US" dirty="0">
            <a:latin typeface="Courier New" panose="02070309020205020404" pitchFamily="49" charset="0"/>
            <a:cs typeface="Courier New" panose="02070309020205020404" pitchFamily="49" charset="0"/>
          </a:endParaRPr>
        </a:p>
      </dgm:t>
    </dgm:pt>
    <dgm:pt modelId="{921F844B-8BCA-BD4D-9EE2-1D1536B58524}" type="parTrans" cxnId="{3287D0BD-4CCD-D741-BEA8-8F441B59A4D3}">
      <dgm:prSet/>
      <dgm:spPr/>
      <dgm:t>
        <a:bodyPr/>
        <a:lstStyle/>
        <a:p>
          <a:endParaRPr lang="en-US"/>
        </a:p>
      </dgm:t>
    </dgm:pt>
    <dgm:pt modelId="{ABF45D34-2CD7-E741-A54E-DB57CE697BBA}" type="sibTrans" cxnId="{3287D0BD-4CCD-D741-BEA8-8F441B59A4D3}">
      <dgm:prSet/>
      <dgm:spPr/>
      <dgm:t>
        <a:bodyPr/>
        <a:lstStyle/>
        <a:p>
          <a:endParaRPr lang="en-US"/>
        </a:p>
      </dgm:t>
    </dgm:pt>
    <dgm:pt modelId="{64903026-723B-164B-9176-ABC25F3A9F67}">
      <dgm:prSet phldrT="[Text]"/>
      <dgm:spPr/>
      <dgm:t>
        <a:bodyPr/>
        <a:lstStyle/>
        <a:p>
          <a:r>
            <a:rPr lang="en-US" dirty="0" smtClean="0">
              <a:latin typeface="Courier New" panose="02070309020205020404" pitchFamily="49" charset="0"/>
              <a:cs typeface="Courier New" panose="02070309020205020404" pitchFamily="49" charset="0"/>
            </a:rPr>
            <a:t>total</a:t>
          </a:r>
          <a:endParaRPr lang="en-US" dirty="0">
            <a:latin typeface="Courier New" panose="02070309020205020404" pitchFamily="49" charset="0"/>
            <a:cs typeface="Courier New" panose="02070309020205020404" pitchFamily="49" charset="0"/>
          </a:endParaRPr>
        </a:p>
      </dgm:t>
    </dgm:pt>
    <dgm:pt modelId="{851EF02D-4E59-5041-89D7-627FB4EC6616}" type="parTrans" cxnId="{338AA99C-FFD4-8547-B034-EC4B215BF9E1}">
      <dgm:prSet/>
      <dgm:spPr/>
      <dgm:t>
        <a:bodyPr/>
        <a:lstStyle/>
        <a:p>
          <a:endParaRPr lang="en-US"/>
        </a:p>
      </dgm:t>
    </dgm:pt>
    <dgm:pt modelId="{AFDEE9B9-3D8B-4F4A-9035-8DBE4BA98010}" type="sibTrans" cxnId="{338AA99C-FFD4-8547-B034-EC4B215BF9E1}">
      <dgm:prSet/>
      <dgm:spPr/>
      <dgm:t>
        <a:bodyPr/>
        <a:lstStyle/>
        <a:p>
          <a:endParaRPr lang="en-US"/>
        </a:p>
      </dgm:t>
    </dgm:pt>
    <dgm:pt modelId="{067644FF-A968-EB4A-A816-03D30CF9A0C0}">
      <dgm:prSet phldrT="[Text]"/>
      <dgm:spPr/>
      <dgm:t>
        <a:bodyPr/>
        <a:lstStyle/>
        <a:p>
          <a:r>
            <a:rPr lang="en-US" dirty="0" err="1" smtClean="0">
              <a:latin typeface="Courier New" panose="02070309020205020404" pitchFamily="49" charset="0"/>
              <a:cs typeface="Courier New" panose="02070309020205020404" pitchFamily="49" charset="0"/>
            </a:rPr>
            <a:t>cpu</a:t>
          </a:r>
          <a:endParaRPr lang="en-US" dirty="0">
            <a:latin typeface="Courier New" panose="02070309020205020404" pitchFamily="49" charset="0"/>
            <a:cs typeface="Courier New" panose="02070309020205020404" pitchFamily="49" charset="0"/>
          </a:endParaRPr>
        </a:p>
      </dgm:t>
    </dgm:pt>
    <dgm:pt modelId="{0B51E70B-C752-B649-B1AF-4BE866619E2C}" type="parTrans" cxnId="{8E29EB71-8042-FF4C-B824-D222F64F1F15}">
      <dgm:prSet/>
      <dgm:spPr/>
      <dgm:t>
        <a:bodyPr/>
        <a:lstStyle/>
        <a:p>
          <a:endParaRPr lang="en-US"/>
        </a:p>
      </dgm:t>
    </dgm:pt>
    <dgm:pt modelId="{04245A99-2ED3-714C-95FC-7E5E5C4DE47A}" type="sibTrans" cxnId="{8E29EB71-8042-FF4C-B824-D222F64F1F15}">
      <dgm:prSet/>
      <dgm:spPr/>
      <dgm:t>
        <a:bodyPr/>
        <a:lstStyle/>
        <a:p>
          <a:endParaRPr lang="en-US"/>
        </a:p>
      </dgm:t>
    </dgm:pt>
    <dgm:pt modelId="{88C386A5-A841-EA42-A28F-B66650749E27}">
      <dgm:prSet phldrT="[Text]"/>
      <dgm:spPr/>
      <dgm:t>
        <a:bodyPr/>
        <a:lstStyle/>
        <a:p>
          <a:r>
            <a:rPr lang="en-US" dirty="0" smtClean="0">
              <a:latin typeface="Courier New" panose="02070309020205020404" pitchFamily="49" charset="0"/>
              <a:cs typeface="Courier New" panose="02070309020205020404" pitchFamily="49" charset="0"/>
            </a:rPr>
            <a:t>0</a:t>
          </a:r>
          <a:endParaRPr lang="en-US" dirty="0">
            <a:latin typeface="Courier New" panose="02070309020205020404" pitchFamily="49" charset="0"/>
            <a:cs typeface="Courier New" panose="02070309020205020404" pitchFamily="49" charset="0"/>
          </a:endParaRPr>
        </a:p>
      </dgm:t>
    </dgm:pt>
    <dgm:pt modelId="{6B08ED09-B874-D74A-BDB7-F1763A20BFC0}" type="parTrans" cxnId="{2BEABB40-8BB2-4342-B8EA-28C97930E298}">
      <dgm:prSet/>
      <dgm:spPr/>
      <dgm:t>
        <a:bodyPr/>
        <a:lstStyle/>
        <a:p>
          <a:endParaRPr lang="en-US"/>
        </a:p>
      </dgm:t>
    </dgm:pt>
    <dgm:pt modelId="{34E55585-269F-5B4B-AE95-36286FBE7C8B}" type="sibTrans" cxnId="{2BEABB40-8BB2-4342-B8EA-28C97930E298}">
      <dgm:prSet/>
      <dgm:spPr/>
      <dgm:t>
        <a:bodyPr/>
        <a:lstStyle/>
        <a:p>
          <a:endParaRPr lang="en-US"/>
        </a:p>
      </dgm:t>
    </dgm:pt>
    <dgm:pt modelId="{70AA8A8F-8FED-4149-A295-9D1BA95DDC9B}">
      <dgm:prSet phldrT="[Text]"/>
      <dgm:spPr/>
      <dgm:t>
        <a:bodyPr/>
        <a:lstStyle/>
        <a:p>
          <a:r>
            <a:rPr lang="en-US" dirty="0" err="1" smtClean="0">
              <a:latin typeface="Courier New" panose="02070309020205020404" pitchFamily="49" charset="0"/>
              <a:cs typeface="Courier New" panose="02070309020205020404" pitchFamily="49" charset="0"/>
            </a:rPr>
            <a:t>mhz</a:t>
          </a:r>
          <a:endParaRPr lang="en-US" dirty="0">
            <a:latin typeface="Courier New" panose="02070309020205020404" pitchFamily="49" charset="0"/>
            <a:cs typeface="Courier New" panose="02070309020205020404" pitchFamily="49" charset="0"/>
          </a:endParaRPr>
        </a:p>
      </dgm:t>
    </dgm:pt>
    <dgm:pt modelId="{FB4FADAE-4F85-8845-80AA-9232AC97EA36}" type="parTrans" cxnId="{8B2B94DC-6628-B249-9309-75141A840E33}">
      <dgm:prSet/>
      <dgm:spPr/>
      <dgm:t>
        <a:bodyPr/>
        <a:lstStyle/>
        <a:p>
          <a:endParaRPr lang="en-US"/>
        </a:p>
      </dgm:t>
    </dgm:pt>
    <dgm:pt modelId="{C542B52A-937D-FD40-A63B-0BCE21AF318F}" type="sibTrans" cxnId="{8B2B94DC-6628-B249-9309-75141A840E33}">
      <dgm:prSet/>
      <dgm:spPr/>
      <dgm:t>
        <a:bodyPr/>
        <a:lstStyle/>
        <a:p>
          <a:endParaRPr lang="en-US"/>
        </a:p>
      </dgm:t>
    </dgm:pt>
    <dgm:pt modelId="{EAE762BB-B7A1-E941-ADDC-D900533FEE13}">
      <dgm:prSet phldrT="[Text]"/>
      <dgm:spPr/>
      <dgm:t>
        <a:bodyPr/>
        <a:lstStyle/>
        <a:p>
          <a:r>
            <a:rPr lang="en-US" dirty="0" smtClean="0">
              <a:latin typeface="Courier New" panose="02070309020205020404" pitchFamily="49" charset="0"/>
              <a:cs typeface="Courier New" panose="02070309020205020404" pitchFamily="49" charset="0"/>
            </a:rPr>
            <a:t>...</a:t>
          </a:r>
          <a:endParaRPr lang="en-US" dirty="0">
            <a:latin typeface="Courier New" panose="02070309020205020404" pitchFamily="49" charset="0"/>
            <a:cs typeface="Courier New" panose="02070309020205020404" pitchFamily="49" charset="0"/>
          </a:endParaRPr>
        </a:p>
      </dgm:t>
    </dgm:pt>
    <dgm:pt modelId="{98656C62-4D0C-754E-A4ED-162219F0C602}" type="parTrans" cxnId="{A36980AE-1C56-A248-BE24-1C963081A4DF}">
      <dgm:prSet/>
      <dgm:spPr/>
      <dgm:t>
        <a:bodyPr/>
        <a:lstStyle/>
        <a:p>
          <a:endParaRPr lang="en-US"/>
        </a:p>
      </dgm:t>
    </dgm:pt>
    <dgm:pt modelId="{38D296DE-46D1-A247-AF40-E936EB021D08}" type="sibTrans" cxnId="{A36980AE-1C56-A248-BE24-1C963081A4DF}">
      <dgm:prSet/>
      <dgm:spPr/>
      <dgm:t>
        <a:bodyPr/>
        <a:lstStyle/>
        <a:p>
          <a:endParaRPr lang="en-US"/>
        </a:p>
      </dgm:t>
    </dgm:pt>
    <dgm:pt modelId="{D68DF7B4-8542-9446-818C-59947218F8B5}" type="pres">
      <dgm:prSet presAssocID="{DCFC437A-325F-8D45-B683-EDC55DEB4733}" presName="Name0" presStyleCnt="0">
        <dgm:presLayoutVars>
          <dgm:orgChart val="1"/>
          <dgm:chPref val="1"/>
          <dgm:dir/>
          <dgm:animOne val="branch"/>
          <dgm:animLvl val="lvl"/>
          <dgm:resizeHandles/>
        </dgm:presLayoutVars>
      </dgm:prSet>
      <dgm:spPr/>
      <dgm:t>
        <a:bodyPr/>
        <a:lstStyle/>
        <a:p>
          <a:endParaRPr lang="en-US"/>
        </a:p>
      </dgm:t>
    </dgm:pt>
    <dgm:pt modelId="{8C142624-E278-EF42-A760-9372E64F4E35}" type="pres">
      <dgm:prSet presAssocID="{A9B3F6A5-C6D1-254C-BD35-1FAB4569ADFA}" presName="hierRoot1" presStyleCnt="0">
        <dgm:presLayoutVars>
          <dgm:hierBranch val="init"/>
        </dgm:presLayoutVars>
      </dgm:prSet>
      <dgm:spPr/>
    </dgm:pt>
    <dgm:pt modelId="{0419F53B-788F-444A-A6C3-8372D04550CD}" type="pres">
      <dgm:prSet presAssocID="{A9B3F6A5-C6D1-254C-BD35-1FAB4569ADFA}" presName="rootComposite1" presStyleCnt="0"/>
      <dgm:spPr/>
    </dgm:pt>
    <dgm:pt modelId="{EB05192C-527A-5D41-87F2-2EC5C324EC0B}" type="pres">
      <dgm:prSet presAssocID="{A9B3F6A5-C6D1-254C-BD35-1FAB4569ADFA}" presName="rootText1" presStyleLbl="alignAcc1" presStyleIdx="0" presStyleCnt="0">
        <dgm:presLayoutVars>
          <dgm:chPref val="3"/>
        </dgm:presLayoutVars>
      </dgm:prSet>
      <dgm:spPr/>
      <dgm:t>
        <a:bodyPr/>
        <a:lstStyle/>
        <a:p>
          <a:endParaRPr lang="en-US"/>
        </a:p>
      </dgm:t>
    </dgm:pt>
    <dgm:pt modelId="{6AD2DE29-FCC8-C547-A1A0-7EB4A67403DE}" type="pres">
      <dgm:prSet presAssocID="{A9B3F6A5-C6D1-254C-BD35-1FAB4569ADFA}" presName="topArc1" presStyleLbl="parChTrans1D1" presStyleIdx="0" presStyleCnt="18"/>
      <dgm:spPr/>
    </dgm:pt>
    <dgm:pt modelId="{97681BB6-FB53-B940-AE01-EABFD1280AAE}" type="pres">
      <dgm:prSet presAssocID="{A9B3F6A5-C6D1-254C-BD35-1FAB4569ADFA}" presName="bottomArc1" presStyleLbl="parChTrans1D1" presStyleIdx="1" presStyleCnt="18"/>
      <dgm:spPr/>
    </dgm:pt>
    <dgm:pt modelId="{6CC84037-DD20-484A-B7F5-D331EDFCF789}" type="pres">
      <dgm:prSet presAssocID="{A9B3F6A5-C6D1-254C-BD35-1FAB4569ADFA}" presName="topConnNode1" presStyleLbl="node1" presStyleIdx="0" presStyleCnt="0"/>
      <dgm:spPr/>
      <dgm:t>
        <a:bodyPr/>
        <a:lstStyle/>
        <a:p>
          <a:endParaRPr lang="en-US"/>
        </a:p>
      </dgm:t>
    </dgm:pt>
    <dgm:pt modelId="{A49555AC-5C29-674A-8009-91FC9632F983}" type="pres">
      <dgm:prSet presAssocID="{A9B3F6A5-C6D1-254C-BD35-1FAB4569ADFA}" presName="hierChild2" presStyleCnt="0"/>
      <dgm:spPr/>
    </dgm:pt>
    <dgm:pt modelId="{839C52B7-E823-8B43-9FF8-2B56EEE41FD4}" type="pres">
      <dgm:prSet presAssocID="{318866DB-4C54-644C-B5B2-62D81D1CB1ED}" presName="Name28" presStyleLbl="parChTrans1D2" presStyleIdx="0" presStyleCnt="5"/>
      <dgm:spPr/>
      <dgm:t>
        <a:bodyPr/>
        <a:lstStyle/>
        <a:p>
          <a:endParaRPr lang="en-US"/>
        </a:p>
      </dgm:t>
    </dgm:pt>
    <dgm:pt modelId="{1B45603D-A7F5-8946-9EDB-0C49E0E725B0}" type="pres">
      <dgm:prSet presAssocID="{1F264E59-6640-F24A-A9A5-AE6102944451}" presName="hierRoot2" presStyleCnt="0">
        <dgm:presLayoutVars>
          <dgm:hierBranch val="init"/>
        </dgm:presLayoutVars>
      </dgm:prSet>
      <dgm:spPr/>
    </dgm:pt>
    <dgm:pt modelId="{F6ED177D-F269-234F-B392-2C216624C4A9}" type="pres">
      <dgm:prSet presAssocID="{1F264E59-6640-F24A-A9A5-AE6102944451}" presName="rootComposite2" presStyleCnt="0"/>
      <dgm:spPr/>
    </dgm:pt>
    <dgm:pt modelId="{1EBC3FE8-4A6F-7442-9129-150F8118DDEA}" type="pres">
      <dgm:prSet presAssocID="{1F264E59-6640-F24A-A9A5-AE6102944451}" presName="rootText2" presStyleLbl="alignAcc1" presStyleIdx="0" presStyleCnt="0">
        <dgm:presLayoutVars>
          <dgm:chPref val="3"/>
        </dgm:presLayoutVars>
      </dgm:prSet>
      <dgm:spPr/>
      <dgm:t>
        <a:bodyPr/>
        <a:lstStyle/>
        <a:p>
          <a:endParaRPr lang="en-US"/>
        </a:p>
      </dgm:t>
    </dgm:pt>
    <dgm:pt modelId="{42549172-AA64-A840-B29A-9C3F45CE9EE5}" type="pres">
      <dgm:prSet presAssocID="{1F264E59-6640-F24A-A9A5-AE6102944451}" presName="topArc2" presStyleLbl="parChTrans1D1" presStyleIdx="2" presStyleCnt="18"/>
      <dgm:spPr/>
    </dgm:pt>
    <dgm:pt modelId="{E1FC29C1-E80E-214D-BD6C-5AD13CFE5633}" type="pres">
      <dgm:prSet presAssocID="{1F264E59-6640-F24A-A9A5-AE6102944451}" presName="bottomArc2" presStyleLbl="parChTrans1D1" presStyleIdx="3" presStyleCnt="18"/>
      <dgm:spPr/>
    </dgm:pt>
    <dgm:pt modelId="{1504E0BF-00D0-3C49-8725-83C91B7265FD}" type="pres">
      <dgm:prSet presAssocID="{1F264E59-6640-F24A-A9A5-AE6102944451}" presName="topConnNode2" presStyleLbl="node2" presStyleIdx="0" presStyleCnt="0"/>
      <dgm:spPr/>
      <dgm:t>
        <a:bodyPr/>
        <a:lstStyle/>
        <a:p>
          <a:endParaRPr lang="en-US"/>
        </a:p>
      </dgm:t>
    </dgm:pt>
    <dgm:pt modelId="{1C59311C-77A4-8543-96C5-012AED6A0FC6}" type="pres">
      <dgm:prSet presAssocID="{1F264E59-6640-F24A-A9A5-AE6102944451}" presName="hierChild4" presStyleCnt="0"/>
      <dgm:spPr/>
    </dgm:pt>
    <dgm:pt modelId="{34E4429F-6A17-A346-98B4-47D38A30F214}" type="pres">
      <dgm:prSet presAssocID="{1F264E59-6640-F24A-A9A5-AE6102944451}" presName="hierChild5" presStyleCnt="0"/>
      <dgm:spPr/>
    </dgm:pt>
    <dgm:pt modelId="{2CFFCB8D-9475-BD4B-9887-384F29646124}" type="pres">
      <dgm:prSet presAssocID="{F50AD94D-85E6-4C44-8AED-FC86928A67E0}" presName="Name28" presStyleLbl="parChTrans1D2" presStyleIdx="1" presStyleCnt="5"/>
      <dgm:spPr/>
      <dgm:t>
        <a:bodyPr/>
        <a:lstStyle/>
        <a:p>
          <a:endParaRPr lang="en-US"/>
        </a:p>
      </dgm:t>
    </dgm:pt>
    <dgm:pt modelId="{59C86635-0565-7040-B9DD-AC3052EA4315}" type="pres">
      <dgm:prSet presAssocID="{51B08561-6DC4-1241-9670-0F3CAB408282}" presName="hierRoot2" presStyleCnt="0">
        <dgm:presLayoutVars>
          <dgm:hierBranch val="init"/>
        </dgm:presLayoutVars>
      </dgm:prSet>
      <dgm:spPr/>
    </dgm:pt>
    <dgm:pt modelId="{5834ADD8-E84B-3B4A-B0FB-2D092E4BF926}" type="pres">
      <dgm:prSet presAssocID="{51B08561-6DC4-1241-9670-0F3CAB408282}" presName="rootComposite2" presStyleCnt="0"/>
      <dgm:spPr/>
    </dgm:pt>
    <dgm:pt modelId="{9E51699A-991B-4641-84D2-212B2B027E89}" type="pres">
      <dgm:prSet presAssocID="{51B08561-6DC4-1241-9670-0F3CAB408282}" presName="rootText2" presStyleLbl="alignAcc1" presStyleIdx="0" presStyleCnt="0">
        <dgm:presLayoutVars>
          <dgm:chPref val="3"/>
        </dgm:presLayoutVars>
      </dgm:prSet>
      <dgm:spPr/>
      <dgm:t>
        <a:bodyPr/>
        <a:lstStyle/>
        <a:p>
          <a:endParaRPr lang="en-US"/>
        </a:p>
      </dgm:t>
    </dgm:pt>
    <dgm:pt modelId="{B6FDC77A-3C83-BB4E-BC88-7F6692336B41}" type="pres">
      <dgm:prSet presAssocID="{51B08561-6DC4-1241-9670-0F3CAB408282}" presName="topArc2" presStyleLbl="parChTrans1D1" presStyleIdx="4" presStyleCnt="18"/>
      <dgm:spPr/>
    </dgm:pt>
    <dgm:pt modelId="{B61017B7-CC38-E44F-8EC2-7442FCA629E8}" type="pres">
      <dgm:prSet presAssocID="{51B08561-6DC4-1241-9670-0F3CAB408282}" presName="bottomArc2" presStyleLbl="parChTrans1D1" presStyleIdx="5" presStyleCnt="18"/>
      <dgm:spPr/>
    </dgm:pt>
    <dgm:pt modelId="{300B6A78-0C3A-5B4E-AD2F-93B97DA2F56C}" type="pres">
      <dgm:prSet presAssocID="{51B08561-6DC4-1241-9670-0F3CAB408282}" presName="topConnNode2" presStyleLbl="node2" presStyleIdx="0" presStyleCnt="0"/>
      <dgm:spPr/>
      <dgm:t>
        <a:bodyPr/>
        <a:lstStyle/>
        <a:p>
          <a:endParaRPr lang="en-US"/>
        </a:p>
      </dgm:t>
    </dgm:pt>
    <dgm:pt modelId="{EE308B4A-7A03-3E44-8E3A-0773FF338E2D}" type="pres">
      <dgm:prSet presAssocID="{51B08561-6DC4-1241-9670-0F3CAB408282}" presName="hierChild4" presStyleCnt="0"/>
      <dgm:spPr/>
    </dgm:pt>
    <dgm:pt modelId="{43828F01-0673-D442-A2B3-3198087E1EA8}" type="pres">
      <dgm:prSet presAssocID="{51B08561-6DC4-1241-9670-0F3CAB408282}" presName="hierChild5" presStyleCnt="0"/>
      <dgm:spPr/>
    </dgm:pt>
    <dgm:pt modelId="{D41A28FF-9D7C-E049-9F81-95EBF4E366AF}" type="pres">
      <dgm:prSet presAssocID="{921F844B-8BCA-BD4D-9EE2-1D1536B58524}" presName="Name28" presStyleLbl="parChTrans1D2" presStyleIdx="2" presStyleCnt="5"/>
      <dgm:spPr/>
      <dgm:t>
        <a:bodyPr/>
        <a:lstStyle/>
        <a:p>
          <a:endParaRPr lang="en-US"/>
        </a:p>
      </dgm:t>
    </dgm:pt>
    <dgm:pt modelId="{765BF392-0BE6-4A45-9CAC-BF4BDF935112}" type="pres">
      <dgm:prSet presAssocID="{D44B9CD4-94DF-B64E-820E-95E84117F9D4}" presName="hierRoot2" presStyleCnt="0">
        <dgm:presLayoutVars>
          <dgm:hierBranch val="init"/>
        </dgm:presLayoutVars>
      </dgm:prSet>
      <dgm:spPr/>
    </dgm:pt>
    <dgm:pt modelId="{19B133D6-4518-D641-9265-D2C36F3821CD}" type="pres">
      <dgm:prSet presAssocID="{D44B9CD4-94DF-B64E-820E-95E84117F9D4}" presName="rootComposite2" presStyleCnt="0"/>
      <dgm:spPr/>
    </dgm:pt>
    <dgm:pt modelId="{A5E4020B-49DD-1B4E-B673-EB8226EE3720}" type="pres">
      <dgm:prSet presAssocID="{D44B9CD4-94DF-B64E-820E-95E84117F9D4}" presName="rootText2" presStyleLbl="alignAcc1" presStyleIdx="0" presStyleCnt="0">
        <dgm:presLayoutVars>
          <dgm:chPref val="3"/>
        </dgm:presLayoutVars>
      </dgm:prSet>
      <dgm:spPr/>
      <dgm:t>
        <a:bodyPr/>
        <a:lstStyle/>
        <a:p>
          <a:endParaRPr lang="en-US"/>
        </a:p>
      </dgm:t>
    </dgm:pt>
    <dgm:pt modelId="{6FE385BF-D2AB-EC41-94A3-9BBD64D9BC9B}" type="pres">
      <dgm:prSet presAssocID="{D44B9CD4-94DF-B64E-820E-95E84117F9D4}" presName="topArc2" presStyleLbl="parChTrans1D1" presStyleIdx="6" presStyleCnt="18"/>
      <dgm:spPr/>
    </dgm:pt>
    <dgm:pt modelId="{1A7170AA-F5BC-D94A-BA92-7E413503321A}" type="pres">
      <dgm:prSet presAssocID="{D44B9CD4-94DF-B64E-820E-95E84117F9D4}" presName="bottomArc2" presStyleLbl="parChTrans1D1" presStyleIdx="7" presStyleCnt="18"/>
      <dgm:spPr/>
    </dgm:pt>
    <dgm:pt modelId="{9E682431-A48B-7A40-A59B-56159335E06A}" type="pres">
      <dgm:prSet presAssocID="{D44B9CD4-94DF-B64E-820E-95E84117F9D4}" presName="topConnNode2" presStyleLbl="node2" presStyleIdx="0" presStyleCnt="0"/>
      <dgm:spPr/>
      <dgm:t>
        <a:bodyPr/>
        <a:lstStyle/>
        <a:p>
          <a:endParaRPr lang="en-US"/>
        </a:p>
      </dgm:t>
    </dgm:pt>
    <dgm:pt modelId="{C96AD345-43B3-D140-B119-7B8AC02AC0B2}" type="pres">
      <dgm:prSet presAssocID="{D44B9CD4-94DF-B64E-820E-95E84117F9D4}" presName="hierChild4" presStyleCnt="0"/>
      <dgm:spPr/>
    </dgm:pt>
    <dgm:pt modelId="{709B747C-318A-DB40-B2FE-A27AEB67E54A}" type="pres">
      <dgm:prSet presAssocID="{851EF02D-4E59-5041-89D7-627FB4EC6616}" presName="Name28" presStyleLbl="parChTrans1D3" presStyleIdx="0" presStyleCnt="2"/>
      <dgm:spPr/>
      <dgm:t>
        <a:bodyPr/>
        <a:lstStyle/>
        <a:p>
          <a:endParaRPr lang="en-US"/>
        </a:p>
      </dgm:t>
    </dgm:pt>
    <dgm:pt modelId="{75247BD8-79E6-CF40-BF0C-3FF975A0D8BA}" type="pres">
      <dgm:prSet presAssocID="{64903026-723B-164B-9176-ABC25F3A9F67}" presName="hierRoot2" presStyleCnt="0">
        <dgm:presLayoutVars>
          <dgm:hierBranch val="init"/>
        </dgm:presLayoutVars>
      </dgm:prSet>
      <dgm:spPr/>
    </dgm:pt>
    <dgm:pt modelId="{A46132A0-D9A6-9942-AD1A-913D81EDE6AB}" type="pres">
      <dgm:prSet presAssocID="{64903026-723B-164B-9176-ABC25F3A9F67}" presName="rootComposite2" presStyleCnt="0"/>
      <dgm:spPr/>
    </dgm:pt>
    <dgm:pt modelId="{2D06822F-24C2-554F-BA78-811C34A3B1A5}" type="pres">
      <dgm:prSet presAssocID="{64903026-723B-164B-9176-ABC25F3A9F67}" presName="rootText2" presStyleLbl="alignAcc1" presStyleIdx="0" presStyleCnt="0">
        <dgm:presLayoutVars>
          <dgm:chPref val="3"/>
        </dgm:presLayoutVars>
      </dgm:prSet>
      <dgm:spPr/>
      <dgm:t>
        <a:bodyPr/>
        <a:lstStyle/>
        <a:p>
          <a:endParaRPr lang="en-US"/>
        </a:p>
      </dgm:t>
    </dgm:pt>
    <dgm:pt modelId="{577DBC34-A896-B748-9D9E-587430B83FAB}" type="pres">
      <dgm:prSet presAssocID="{64903026-723B-164B-9176-ABC25F3A9F67}" presName="topArc2" presStyleLbl="parChTrans1D1" presStyleIdx="8" presStyleCnt="18"/>
      <dgm:spPr/>
    </dgm:pt>
    <dgm:pt modelId="{918013B7-1D24-044A-B869-966EE8EB7807}" type="pres">
      <dgm:prSet presAssocID="{64903026-723B-164B-9176-ABC25F3A9F67}" presName="bottomArc2" presStyleLbl="parChTrans1D1" presStyleIdx="9" presStyleCnt="18"/>
      <dgm:spPr/>
    </dgm:pt>
    <dgm:pt modelId="{9428AB28-41E6-0A48-8820-157994D9D30C}" type="pres">
      <dgm:prSet presAssocID="{64903026-723B-164B-9176-ABC25F3A9F67}" presName="topConnNode2" presStyleLbl="node3" presStyleIdx="0" presStyleCnt="0"/>
      <dgm:spPr/>
      <dgm:t>
        <a:bodyPr/>
        <a:lstStyle/>
        <a:p>
          <a:endParaRPr lang="en-US"/>
        </a:p>
      </dgm:t>
    </dgm:pt>
    <dgm:pt modelId="{F9B5BAFC-6556-C847-B89A-0DF412C782F6}" type="pres">
      <dgm:prSet presAssocID="{64903026-723B-164B-9176-ABC25F3A9F67}" presName="hierChild4" presStyleCnt="0"/>
      <dgm:spPr/>
    </dgm:pt>
    <dgm:pt modelId="{F29318D9-AE18-0143-BE97-F618C4BC68C9}" type="pres">
      <dgm:prSet presAssocID="{64903026-723B-164B-9176-ABC25F3A9F67}" presName="hierChild5" presStyleCnt="0"/>
      <dgm:spPr/>
    </dgm:pt>
    <dgm:pt modelId="{74F1DE5C-62D9-294D-9C28-7ED047F2C1F1}" type="pres">
      <dgm:prSet presAssocID="{D44B9CD4-94DF-B64E-820E-95E84117F9D4}" presName="hierChild5" presStyleCnt="0"/>
      <dgm:spPr/>
    </dgm:pt>
    <dgm:pt modelId="{F70AC1FB-31CD-AB41-AB2A-30C27B078C73}" type="pres">
      <dgm:prSet presAssocID="{0B51E70B-C752-B649-B1AF-4BE866619E2C}" presName="Name28" presStyleLbl="parChTrans1D2" presStyleIdx="3" presStyleCnt="5"/>
      <dgm:spPr/>
      <dgm:t>
        <a:bodyPr/>
        <a:lstStyle/>
        <a:p>
          <a:endParaRPr lang="en-US"/>
        </a:p>
      </dgm:t>
    </dgm:pt>
    <dgm:pt modelId="{79D3F9B6-5C07-594B-8B56-0AFDAB030CBE}" type="pres">
      <dgm:prSet presAssocID="{067644FF-A968-EB4A-A816-03D30CF9A0C0}" presName="hierRoot2" presStyleCnt="0">
        <dgm:presLayoutVars>
          <dgm:hierBranch val="init"/>
        </dgm:presLayoutVars>
      </dgm:prSet>
      <dgm:spPr/>
    </dgm:pt>
    <dgm:pt modelId="{062D1878-5626-4F44-8DFB-84EA745BD08A}" type="pres">
      <dgm:prSet presAssocID="{067644FF-A968-EB4A-A816-03D30CF9A0C0}" presName="rootComposite2" presStyleCnt="0"/>
      <dgm:spPr/>
    </dgm:pt>
    <dgm:pt modelId="{172ADABA-4E50-1C40-9B0C-7335204F503D}" type="pres">
      <dgm:prSet presAssocID="{067644FF-A968-EB4A-A816-03D30CF9A0C0}" presName="rootText2" presStyleLbl="alignAcc1" presStyleIdx="0" presStyleCnt="0">
        <dgm:presLayoutVars>
          <dgm:chPref val="3"/>
        </dgm:presLayoutVars>
      </dgm:prSet>
      <dgm:spPr/>
      <dgm:t>
        <a:bodyPr/>
        <a:lstStyle/>
        <a:p>
          <a:endParaRPr lang="en-US"/>
        </a:p>
      </dgm:t>
    </dgm:pt>
    <dgm:pt modelId="{0F621EC2-8E12-0549-A2AA-DEA3673AA5A3}" type="pres">
      <dgm:prSet presAssocID="{067644FF-A968-EB4A-A816-03D30CF9A0C0}" presName="topArc2" presStyleLbl="parChTrans1D1" presStyleIdx="10" presStyleCnt="18"/>
      <dgm:spPr/>
    </dgm:pt>
    <dgm:pt modelId="{80D6CEEA-0B76-5246-A4B8-C94A86E47F03}" type="pres">
      <dgm:prSet presAssocID="{067644FF-A968-EB4A-A816-03D30CF9A0C0}" presName="bottomArc2" presStyleLbl="parChTrans1D1" presStyleIdx="11" presStyleCnt="18"/>
      <dgm:spPr/>
    </dgm:pt>
    <dgm:pt modelId="{0247B166-BC53-1542-AD63-412179EA14B5}" type="pres">
      <dgm:prSet presAssocID="{067644FF-A968-EB4A-A816-03D30CF9A0C0}" presName="topConnNode2" presStyleLbl="node2" presStyleIdx="0" presStyleCnt="0"/>
      <dgm:spPr/>
      <dgm:t>
        <a:bodyPr/>
        <a:lstStyle/>
        <a:p>
          <a:endParaRPr lang="en-US"/>
        </a:p>
      </dgm:t>
    </dgm:pt>
    <dgm:pt modelId="{540E4BFD-77E2-0A4A-AF47-826045A2EAE7}" type="pres">
      <dgm:prSet presAssocID="{067644FF-A968-EB4A-A816-03D30CF9A0C0}" presName="hierChild4" presStyleCnt="0"/>
      <dgm:spPr/>
    </dgm:pt>
    <dgm:pt modelId="{45E80E85-8B2F-BE4A-86BC-2DD7EF816D17}" type="pres">
      <dgm:prSet presAssocID="{6B08ED09-B874-D74A-BDB7-F1763A20BFC0}" presName="Name28" presStyleLbl="parChTrans1D3" presStyleIdx="1" presStyleCnt="2"/>
      <dgm:spPr/>
      <dgm:t>
        <a:bodyPr/>
        <a:lstStyle/>
        <a:p>
          <a:endParaRPr lang="en-US"/>
        </a:p>
      </dgm:t>
    </dgm:pt>
    <dgm:pt modelId="{7D68A9C3-7AFE-884E-A5C2-407FA5A1DE85}" type="pres">
      <dgm:prSet presAssocID="{88C386A5-A841-EA42-A28F-B66650749E27}" presName="hierRoot2" presStyleCnt="0">
        <dgm:presLayoutVars>
          <dgm:hierBranch val="init"/>
        </dgm:presLayoutVars>
      </dgm:prSet>
      <dgm:spPr/>
    </dgm:pt>
    <dgm:pt modelId="{175B3CA9-6AAF-9A4F-ADB0-B6E62799E89F}" type="pres">
      <dgm:prSet presAssocID="{88C386A5-A841-EA42-A28F-B66650749E27}" presName="rootComposite2" presStyleCnt="0"/>
      <dgm:spPr/>
    </dgm:pt>
    <dgm:pt modelId="{79FA37EA-7521-1F4C-A399-95F223771CD3}" type="pres">
      <dgm:prSet presAssocID="{88C386A5-A841-EA42-A28F-B66650749E27}" presName="rootText2" presStyleLbl="alignAcc1" presStyleIdx="0" presStyleCnt="0">
        <dgm:presLayoutVars>
          <dgm:chPref val="3"/>
        </dgm:presLayoutVars>
      </dgm:prSet>
      <dgm:spPr/>
      <dgm:t>
        <a:bodyPr/>
        <a:lstStyle/>
        <a:p>
          <a:endParaRPr lang="en-US"/>
        </a:p>
      </dgm:t>
    </dgm:pt>
    <dgm:pt modelId="{A49E9390-BD0F-C24A-9449-9F4ADBBD70B3}" type="pres">
      <dgm:prSet presAssocID="{88C386A5-A841-EA42-A28F-B66650749E27}" presName="topArc2" presStyleLbl="parChTrans1D1" presStyleIdx="12" presStyleCnt="18"/>
      <dgm:spPr/>
    </dgm:pt>
    <dgm:pt modelId="{1C426711-9729-3E46-B42D-7809147B8BC6}" type="pres">
      <dgm:prSet presAssocID="{88C386A5-A841-EA42-A28F-B66650749E27}" presName="bottomArc2" presStyleLbl="parChTrans1D1" presStyleIdx="13" presStyleCnt="18"/>
      <dgm:spPr/>
    </dgm:pt>
    <dgm:pt modelId="{28A1E2BE-67B5-094C-9E05-96B9C0F2F552}" type="pres">
      <dgm:prSet presAssocID="{88C386A5-A841-EA42-A28F-B66650749E27}" presName="topConnNode2" presStyleLbl="node3" presStyleIdx="0" presStyleCnt="0"/>
      <dgm:spPr/>
      <dgm:t>
        <a:bodyPr/>
        <a:lstStyle/>
        <a:p>
          <a:endParaRPr lang="en-US"/>
        </a:p>
      </dgm:t>
    </dgm:pt>
    <dgm:pt modelId="{11CC00A4-9717-6747-A608-CA2C7C37A923}" type="pres">
      <dgm:prSet presAssocID="{88C386A5-A841-EA42-A28F-B66650749E27}" presName="hierChild4" presStyleCnt="0"/>
      <dgm:spPr/>
    </dgm:pt>
    <dgm:pt modelId="{102E5C1E-92E6-784F-99D8-8F63D68D2ED2}" type="pres">
      <dgm:prSet presAssocID="{FB4FADAE-4F85-8845-80AA-9232AC97EA36}" presName="Name28" presStyleLbl="parChTrans1D4" presStyleIdx="0" presStyleCnt="1"/>
      <dgm:spPr/>
      <dgm:t>
        <a:bodyPr/>
        <a:lstStyle/>
        <a:p>
          <a:endParaRPr lang="en-US"/>
        </a:p>
      </dgm:t>
    </dgm:pt>
    <dgm:pt modelId="{63957DCA-AF7B-914E-8BBB-44B073008C15}" type="pres">
      <dgm:prSet presAssocID="{70AA8A8F-8FED-4149-A295-9D1BA95DDC9B}" presName="hierRoot2" presStyleCnt="0">
        <dgm:presLayoutVars>
          <dgm:hierBranch val="init"/>
        </dgm:presLayoutVars>
      </dgm:prSet>
      <dgm:spPr/>
    </dgm:pt>
    <dgm:pt modelId="{B1EF8B2C-84EA-7A47-A4A3-0A7BC4EAD06C}" type="pres">
      <dgm:prSet presAssocID="{70AA8A8F-8FED-4149-A295-9D1BA95DDC9B}" presName="rootComposite2" presStyleCnt="0"/>
      <dgm:spPr/>
    </dgm:pt>
    <dgm:pt modelId="{192B681F-91C4-AF4E-B79D-C7793AA9A6E3}" type="pres">
      <dgm:prSet presAssocID="{70AA8A8F-8FED-4149-A295-9D1BA95DDC9B}" presName="rootText2" presStyleLbl="alignAcc1" presStyleIdx="0" presStyleCnt="0">
        <dgm:presLayoutVars>
          <dgm:chPref val="3"/>
        </dgm:presLayoutVars>
      </dgm:prSet>
      <dgm:spPr/>
      <dgm:t>
        <a:bodyPr/>
        <a:lstStyle/>
        <a:p>
          <a:endParaRPr lang="en-US"/>
        </a:p>
      </dgm:t>
    </dgm:pt>
    <dgm:pt modelId="{72EC0DAB-5DCC-3743-989B-0DB7633AC99A}" type="pres">
      <dgm:prSet presAssocID="{70AA8A8F-8FED-4149-A295-9D1BA95DDC9B}" presName="topArc2" presStyleLbl="parChTrans1D1" presStyleIdx="14" presStyleCnt="18"/>
      <dgm:spPr/>
    </dgm:pt>
    <dgm:pt modelId="{9DE48F64-63EE-6C41-98AA-261C1CF4B2A3}" type="pres">
      <dgm:prSet presAssocID="{70AA8A8F-8FED-4149-A295-9D1BA95DDC9B}" presName="bottomArc2" presStyleLbl="parChTrans1D1" presStyleIdx="15" presStyleCnt="18"/>
      <dgm:spPr/>
    </dgm:pt>
    <dgm:pt modelId="{0BF0BE85-E423-A843-B9AB-EA5B9369F662}" type="pres">
      <dgm:prSet presAssocID="{70AA8A8F-8FED-4149-A295-9D1BA95DDC9B}" presName="topConnNode2" presStyleLbl="node4" presStyleIdx="0" presStyleCnt="0"/>
      <dgm:spPr/>
      <dgm:t>
        <a:bodyPr/>
        <a:lstStyle/>
        <a:p>
          <a:endParaRPr lang="en-US"/>
        </a:p>
      </dgm:t>
    </dgm:pt>
    <dgm:pt modelId="{18242CA4-A70C-8C46-93EC-382AB38BF6ED}" type="pres">
      <dgm:prSet presAssocID="{70AA8A8F-8FED-4149-A295-9D1BA95DDC9B}" presName="hierChild4" presStyleCnt="0"/>
      <dgm:spPr/>
    </dgm:pt>
    <dgm:pt modelId="{C5E99255-DB7B-6F4D-A5CF-A4526D87AC2F}" type="pres">
      <dgm:prSet presAssocID="{70AA8A8F-8FED-4149-A295-9D1BA95DDC9B}" presName="hierChild5" presStyleCnt="0"/>
      <dgm:spPr/>
    </dgm:pt>
    <dgm:pt modelId="{7E1E19D2-B6CC-E34F-8DFA-78C3989F2998}" type="pres">
      <dgm:prSet presAssocID="{88C386A5-A841-EA42-A28F-B66650749E27}" presName="hierChild5" presStyleCnt="0"/>
      <dgm:spPr/>
    </dgm:pt>
    <dgm:pt modelId="{7075C42A-DCAA-5B49-A821-80CC02BDB78F}" type="pres">
      <dgm:prSet presAssocID="{067644FF-A968-EB4A-A816-03D30CF9A0C0}" presName="hierChild5" presStyleCnt="0"/>
      <dgm:spPr/>
    </dgm:pt>
    <dgm:pt modelId="{224898CB-3B21-C347-8F51-772FB4629B23}" type="pres">
      <dgm:prSet presAssocID="{98656C62-4D0C-754E-A4ED-162219F0C602}" presName="Name28" presStyleLbl="parChTrans1D2" presStyleIdx="4" presStyleCnt="5"/>
      <dgm:spPr/>
      <dgm:t>
        <a:bodyPr/>
        <a:lstStyle/>
        <a:p>
          <a:endParaRPr lang="en-US"/>
        </a:p>
      </dgm:t>
    </dgm:pt>
    <dgm:pt modelId="{7CAE20D9-5DB3-9448-A0FA-8E37F92241A8}" type="pres">
      <dgm:prSet presAssocID="{EAE762BB-B7A1-E941-ADDC-D900533FEE13}" presName="hierRoot2" presStyleCnt="0">
        <dgm:presLayoutVars>
          <dgm:hierBranch val="init"/>
        </dgm:presLayoutVars>
      </dgm:prSet>
      <dgm:spPr/>
    </dgm:pt>
    <dgm:pt modelId="{ACAED064-5528-B748-A1A8-BDC028AC2E9D}" type="pres">
      <dgm:prSet presAssocID="{EAE762BB-B7A1-E941-ADDC-D900533FEE13}" presName="rootComposite2" presStyleCnt="0"/>
      <dgm:spPr/>
    </dgm:pt>
    <dgm:pt modelId="{9E3DA3A4-ADCE-864E-97FA-441AFA8C44FD}" type="pres">
      <dgm:prSet presAssocID="{EAE762BB-B7A1-E941-ADDC-D900533FEE13}" presName="rootText2" presStyleLbl="alignAcc1" presStyleIdx="0" presStyleCnt="0">
        <dgm:presLayoutVars>
          <dgm:chPref val="3"/>
        </dgm:presLayoutVars>
      </dgm:prSet>
      <dgm:spPr/>
      <dgm:t>
        <a:bodyPr/>
        <a:lstStyle/>
        <a:p>
          <a:endParaRPr lang="en-US"/>
        </a:p>
      </dgm:t>
    </dgm:pt>
    <dgm:pt modelId="{B22BEAB1-730B-464D-A8C6-3451929825AC}" type="pres">
      <dgm:prSet presAssocID="{EAE762BB-B7A1-E941-ADDC-D900533FEE13}" presName="topArc2" presStyleLbl="parChTrans1D1" presStyleIdx="16" presStyleCnt="18"/>
      <dgm:spPr/>
    </dgm:pt>
    <dgm:pt modelId="{75A8CFEF-A41B-3241-883C-1F43FCABC850}" type="pres">
      <dgm:prSet presAssocID="{EAE762BB-B7A1-E941-ADDC-D900533FEE13}" presName="bottomArc2" presStyleLbl="parChTrans1D1" presStyleIdx="17" presStyleCnt="18"/>
      <dgm:spPr/>
    </dgm:pt>
    <dgm:pt modelId="{C337C8DC-61C9-954C-A3CF-09AAD8FC8066}" type="pres">
      <dgm:prSet presAssocID="{EAE762BB-B7A1-E941-ADDC-D900533FEE13}" presName="topConnNode2" presStyleLbl="node2" presStyleIdx="0" presStyleCnt="0"/>
      <dgm:spPr/>
      <dgm:t>
        <a:bodyPr/>
        <a:lstStyle/>
        <a:p>
          <a:endParaRPr lang="en-US"/>
        </a:p>
      </dgm:t>
    </dgm:pt>
    <dgm:pt modelId="{BA39BBAC-7AB2-9047-B8E3-28C9AAFA2D0E}" type="pres">
      <dgm:prSet presAssocID="{EAE762BB-B7A1-E941-ADDC-D900533FEE13}" presName="hierChild4" presStyleCnt="0"/>
      <dgm:spPr/>
    </dgm:pt>
    <dgm:pt modelId="{7C935A71-70F8-6741-B5DD-11B2D75AEDFE}" type="pres">
      <dgm:prSet presAssocID="{EAE762BB-B7A1-E941-ADDC-D900533FEE13}" presName="hierChild5" presStyleCnt="0"/>
      <dgm:spPr/>
    </dgm:pt>
    <dgm:pt modelId="{D6AAF9F8-CDF0-DA49-8E37-9E816C70EB2D}" type="pres">
      <dgm:prSet presAssocID="{A9B3F6A5-C6D1-254C-BD35-1FAB4569ADFA}" presName="hierChild3" presStyleCnt="0"/>
      <dgm:spPr/>
    </dgm:pt>
  </dgm:ptLst>
  <dgm:cxnLst>
    <dgm:cxn modelId="{FAF342AD-9B79-824D-9B52-70367ACBE1D5}" type="presOf" srcId="{0B51E70B-C752-B649-B1AF-4BE866619E2C}" destId="{F70AC1FB-31CD-AB41-AB2A-30C27B078C73}" srcOrd="0" destOrd="0" presId="urn:microsoft.com/office/officeart/2008/layout/HalfCircleOrganizationChart"/>
    <dgm:cxn modelId="{45BF9751-A5C4-2149-82C1-D224CF4F520F}" type="presOf" srcId="{88C386A5-A841-EA42-A28F-B66650749E27}" destId="{79FA37EA-7521-1F4C-A399-95F223771CD3}" srcOrd="0" destOrd="0" presId="urn:microsoft.com/office/officeart/2008/layout/HalfCircleOrganizationChart"/>
    <dgm:cxn modelId="{6FCB171D-6DA7-D848-AC9B-3A158AE37E42}" type="presOf" srcId="{EAE762BB-B7A1-E941-ADDC-D900533FEE13}" destId="{C337C8DC-61C9-954C-A3CF-09AAD8FC8066}" srcOrd="1" destOrd="0" presId="urn:microsoft.com/office/officeart/2008/layout/HalfCircleOrganizationChart"/>
    <dgm:cxn modelId="{29ED97ED-A421-F540-8431-1A6C7CB79262}" type="presOf" srcId="{D44B9CD4-94DF-B64E-820E-95E84117F9D4}" destId="{9E682431-A48B-7A40-A59B-56159335E06A}" srcOrd="1" destOrd="0" presId="urn:microsoft.com/office/officeart/2008/layout/HalfCircleOrganizationChart"/>
    <dgm:cxn modelId="{4DE7CA36-A9AC-5846-BFFA-955F88ABAF82}" type="presOf" srcId="{D44B9CD4-94DF-B64E-820E-95E84117F9D4}" destId="{A5E4020B-49DD-1B4E-B673-EB8226EE3720}" srcOrd="0" destOrd="0" presId="urn:microsoft.com/office/officeart/2008/layout/HalfCircleOrganizationChart"/>
    <dgm:cxn modelId="{A994E1E4-5803-D745-9941-ED2515600010}" type="presOf" srcId="{51B08561-6DC4-1241-9670-0F3CAB408282}" destId="{9E51699A-991B-4641-84D2-212B2B027E89}" srcOrd="0" destOrd="0" presId="urn:microsoft.com/office/officeart/2008/layout/HalfCircleOrganizationChart"/>
    <dgm:cxn modelId="{EF5A9084-EB32-E042-AE78-8A77BE70DD1B}" type="presOf" srcId="{70AA8A8F-8FED-4149-A295-9D1BA95DDC9B}" destId="{192B681F-91C4-AF4E-B79D-C7793AA9A6E3}" srcOrd="0" destOrd="0" presId="urn:microsoft.com/office/officeart/2008/layout/HalfCircleOrganizationChart"/>
    <dgm:cxn modelId="{D7D29BBA-0485-AF44-BD76-2FE72561E410}" type="presOf" srcId="{64903026-723B-164B-9176-ABC25F3A9F67}" destId="{2D06822F-24C2-554F-BA78-811C34A3B1A5}" srcOrd="0" destOrd="0" presId="urn:microsoft.com/office/officeart/2008/layout/HalfCircleOrganizationChart"/>
    <dgm:cxn modelId="{C5B3D19C-F350-FE44-ABD6-44990CFA6823}" type="presOf" srcId="{51B08561-6DC4-1241-9670-0F3CAB408282}" destId="{300B6A78-0C3A-5B4E-AD2F-93B97DA2F56C}" srcOrd="1" destOrd="0" presId="urn:microsoft.com/office/officeart/2008/layout/HalfCircleOrganizationChart"/>
    <dgm:cxn modelId="{DC141812-B6E0-674F-B81D-0AE653517CBD}" type="presOf" srcId="{98656C62-4D0C-754E-A4ED-162219F0C602}" destId="{224898CB-3B21-C347-8F51-772FB4629B23}" srcOrd="0" destOrd="0" presId="urn:microsoft.com/office/officeart/2008/layout/HalfCircleOrganizationChart"/>
    <dgm:cxn modelId="{6E0ED1FA-4032-EA4E-87F3-FA347182D731}" type="presOf" srcId="{EAE762BB-B7A1-E941-ADDC-D900533FEE13}" destId="{9E3DA3A4-ADCE-864E-97FA-441AFA8C44FD}" srcOrd="0" destOrd="0" presId="urn:microsoft.com/office/officeart/2008/layout/HalfCircleOrganizationChart"/>
    <dgm:cxn modelId="{2835DAE7-669F-9545-8F9B-7EFDCF0475CE}" type="presOf" srcId="{067644FF-A968-EB4A-A816-03D30CF9A0C0}" destId="{172ADABA-4E50-1C40-9B0C-7335204F503D}" srcOrd="0" destOrd="0" presId="urn:microsoft.com/office/officeart/2008/layout/HalfCircleOrganizationChart"/>
    <dgm:cxn modelId="{81B0B00F-6690-334F-B510-3CD7E905F204}" type="presOf" srcId="{6B08ED09-B874-D74A-BDB7-F1763A20BFC0}" destId="{45E80E85-8B2F-BE4A-86BC-2DD7EF816D17}" srcOrd="0" destOrd="0" presId="urn:microsoft.com/office/officeart/2008/layout/HalfCircleOrganizationChart"/>
    <dgm:cxn modelId="{482AD7D1-6C79-8648-BF24-8856BD16AEAB}" type="presOf" srcId="{851EF02D-4E59-5041-89D7-627FB4EC6616}" destId="{709B747C-318A-DB40-B2FE-A27AEB67E54A}" srcOrd="0" destOrd="0" presId="urn:microsoft.com/office/officeart/2008/layout/HalfCircleOrganizationChart"/>
    <dgm:cxn modelId="{2E14FF21-42A5-5B47-A888-492008BAC01E}" type="presOf" srcId="{067644FF-A968-EB4A-A816-03D30CF9A0C0}" destId="{0247B166-BC53-1542-AD63-412179EA14B5}" srcOrd="1" destOrd="0" presId="urn:microsoft.com/office/officeart/2008/layout/HalfCircleOrganizationChart"/>
    <dgm:cxn modelId="{3287D0BD-4CCD-D741-BEA8-8F441B59A4D3}" srcId="{A9B3F6A5-C6D1-254C-BD35-1FAB4569ADFA}" destId="{D44B9CD4-94DF-B64E-820E-95E84117F9D4}" srcOrd="2" destOrd="0" parTransId="{921F844B-8BCA-BD4D-9EE2-1D1536B58524}" sibTransId="{ABF45D34-2CD7-E741-A54E-DB57CE697BBA}"/>
    <dgm:cxn modelId="{8E29EB71-8042-FF4C-B824-D222F64F1F15}" srcId="{A9B3F6A5-C6D1-254C-BD35-1FAB4569ADFA}" destId="{067644FF-A968-EB4A-A816-03D30CF9A0C0}" srcOrd="3" destOrd="0" parTransId="{0B51E70B-C752-B649-B1AF-4BE866619E2C}" sibTransId="{04245A99-2ED3-714C-95FC-7E5E5C4DE47A}"/>
    <dgm:cxn modelId="{6E8D2F44-F5A6-2E42-B329-0EBD37085A71}" type="presOf" srcId="{FB4FADAE-4F85-8845-80AA-9232AC97EA36}" destId="{102E5C1E-92E6-784F-99D8-8F63D68D2ED2}" srcOrd="0" destOrd="0" presId="urn:microsoft.com/office/officeart/2008/layout/HalfCircleOrganizationChart"/>
    <dgm:cxn modelId="{8B2B94DC-6628-B249-9309-75141A840E33}" srcId="{88C386A5-A841-EA42-A28F-B66650749E27}" destId="{70AA8A8F-8FED-4149-A295-9D1BA95DDC9B}" srcOrd="0" destOrd="0" parTransId="{FB4FADAE-4F85-8845-80AA-9232AC97EA36}" sibTransId="{C542B52A-937D-FD40-A63B-0BCE21AF318F}"/>
    <dgm:cxn modelId="{A36980AE-1C56-A248-BE24-1C963081A4DF}" srcId="{A9B3F6A5-C6D1-254C-BD35-1FAB4569ADFA}" destId="{EAE762BB-B7A1-E941-ADDC-D900533FEE13}" srcOrd="4" destOrd="0" parTransId="{98656C62-4D0C-754E-A4ED-162219F0C602}" sibTransId="{38D296DE-46D1-A247-AF40-E936EB021D08}"/>
    <dgm:cxn modelId="{CAF08549-A9A2-FB4F-B4A8-C877447AA83D}" type="presOf" srcId="{921F844B-8BCA-BD4D-9EE2-1D1536B58524}" destId="{D41A28FF-9D7C-E049-9F81-95EBF4E366AF}" srcOrd="0" destOrd="0" presId="urn:microsoft.com/office/officeart/2008/layout/HalfCircleOrganizationChart"/>
    <dgm:cxn modelId="{4EEE0656-A4BC-254A-8411-1757EA8AA43F}" srcId="{DCFC437A-325F-8D45-B683-EDC55DEB4733}" destId="{A9B3F6A5-C6D1-254C-BD35-1FAB4569ADFA}" srcOrd="0" destOrd="0" parTransId="{5CBD8DF2-8DE8-014A-A4B0-D1F42882B973}" sibTransId="{C81387DC-A3CF-6C48-9904-F7933680B0E5}"/>
    <dgm:cxn modelId="{6DC83290-D9B4-E545-814B-766F0C12BB66}" type="presOf" srcId="{318866DB-4C54-644C-B5B2-62D81D1CB1ED}" destId="{839C52B7-E823-8B43-9FF8-2B56EEE41FD4}" srcOrd="0" destOrd="0" presId="urn:microsoft.com/office/officeart/2008/layout/HalfCircleOrganizationChart"/>
    <dgm:cxn modelId="{6AF14E55-2B1C-2446-83C6-37EBAD1ED6BB}" srcId="{A9B3F6A5-C6D1-254C-BD35-1FAB4569ADFA}" destId="{51B08561-6DC4-1241-9670-0F3CAB408282}" srcOrd="1" destOrd="0" parTransId="{F50AD94D-85E6-4C44-8AED-FC86928A67E0}" sibTransId="{CAF90965-81BD-564C-9AC4-C97BEB5FDC59}"/>
    <dgm:cxn modelId="{A30728DF-DCC3-1D44-8B37-87DA6BD65341}" type="presOf" srcId="{1F264E59-6640-F24A-A9A5-AE6102944451}" destId="{1504E0BF-00D0-3C49-8725-83C91B7265FD}" srcOrd="1" destOrd="0" presId="urn:microsoft.com/office/officeart/2008/layout/HalfCircleOrganizationChart"/>
    <dgm:cxn modelId="{545ED982-682F-424C-A2FC-7C54C74D85B5}" type="presOf" srcId="{A9B3F6A5-C6D1-254C-BD35-1FAB4569ADFA}" destId="{EB05192C-527A-5D41-87F2-2EC5C324EC0B}" srcOrd="0" destOrd="0" presId="urn:microsoft.com/office/officeart/2008/layout/HalfCircleOrganizationChart"/>
    <dgm:cxn modelId="{4FD2EF72-F731-C449-AEDB-8014EBA78DF8}" type="presOf" srcId="{1F264E59-6640-F24A-A9A5-AE6102944451}" destId="{1EBC3FE8-4A6F-7442-9129-150F8118DDEA}" srcOrd="0" destOrd="0" presId="urn:microsoft.com/office/officeart/2008/layout/HalfCircleOrganizationChart"/>
    <dgm:cxn modelId="{DFB5886C-2EA4-E645-A2E7-31A30B186D77}" srcId="{A9B3F6A5-C6D1-254C-BD35-1FAB4569ADFA}" destId="{1F264E59-6640-F24A-A9A5-AE6102944451}" srcOrd="0" destOrd="0" parTransId="{318866DB-4C54-644C-B5B2-62D81D1CB1ED}" sibTransId="{091DF040-EFBD-584E-A3AF-CFC32E7CF8B6}"/>
    <dgm:cxn modelId="{948CDD64-0BC6-5B43-97CE-172EE052E15C}" type="presOf" srcId="{F50AD94D-85E6-4C44-8AED-FC86928A67E0}" destId="{2CFFCB8D-9475-BD4B-9887-384F29646124}" srcOrd="0" destOrd="0" presId="urn:microsoft.com/office/officeart/2008/layout/HalfCircleOrganizationChart"/>
    <dgm:cxn modelId="{2EDBEA38-9736-F446-968A-F3C267A42164}" type="presOf" srcId="{70AA8A8F-8FED-4149-A295-9D1BA95DDC9B}" destId="{0BF0BE85-E423-A843-B9AB-EA5B9369F662}" srcOrd="1" destOrd="0" presId="urn:microsoft.com/office/officeart/2008/layout/HalfCircleOrganizationChart"/>
    <dgm:cxn modelId="{2AFA4F78-E4FF-3F4E-8828-DCC9D9DB8578}" type="presOf" srcId="{64903026-723B-164B-9176-ABC25F3A9F67}" destId="{9428AB28-41E6-0A48-8820-157994D9D30C}" srcOrd="1" destOrd="0" presId="urn:microsoft.com/office/officeart/2008/layout/HalfCircleOrganizationChart"/>
    <dgm:cxn modelId="{2BEABB40-8BB2-4342-B8EA-28C97930E298}" srcId="{067644FF-A968-EB4A-A816-03D30CF9A0C0}" destId="{88C386A5-A841-EA42-A28F-B66650749E27}" srcOrd="0" destOrd="0" parTransId="{6B08ED09-B874-D74A-BDB7-F1763A20BFC0}" sibTransId="{34E55585-269F-5B4B-AE95-36286FBE7C8B}"/>
    <dgm:cxn modelId="{338AA99C-FFD4-8547-B034-EC4B215BF9E1}" srcId="{D44B9CD4-94DF-B64E-820E-95E84117F9D4}" destId="{64903026-723B-164B-9176-ABC25F3A9F67}" srcOrd="0" destOrd="0" parTransId="{851EF02D-4E59-5041-89D7-627FB4EC6616}" sibTransId="{AFDEE9B9-3D8B-4F4A-9035-8DBE4BA98010}"/>
    <dgm:cxn modelId="{D2196744-9651-9F4B-BC11-614926480D1F}" type="presOf" srcId="{A9B3F6A5-C6D1-254C-BD35-1FAB4569ADFA}" destId="{6CC84037-DD20-484A-B7F5-D331EDFCF789}" srcOrd="1" destOrd="0" presId="urn:microsoft.com/office/officeart/2008/layout/HalfCircleOrganizationChart"/>
    <dgm:cxn modelId="{9D8B74EC-970C-2446-AE81-B0E8EE3426EB}" type="presOf" srcId="{88C386A5-A841-EA42-A28F-B66650749E27}" destId="{28A1E2BE-67B5-094C-9E05-96B9C0F2F552}" srcOrd="1" destOrd="0" presId="urn:microsoft.com/office/officeart/2008/layout/HalfCircleOrganizationChart"/>
    <dgm:cxn modelId="{04F28728-27F5-F142-A845-2FEBC39D7DB6}" type="presOf" srcId="{DCFC437A-325F-8D45-B683-EDC55DEB4733}" destId="{D68DF7B4-8542-9446-818C-59947218F8B5}" srcOrd="0" destOrd="0" presId="urn:microsoft.com/office/officeart/2008/layout/HalfCircleOrganizationChart"/>
    <dgm:cxn modelId="{CEE292E8-CE0A-9448-A932-0E23E91ADF82}" type="presParOf" srcId="{D68DF7B4-8542-9446-818C-59947218F8B5}" destId="{8C142624-E278-EF42-A760-9372E64F4E35}" srcOrd="0" destOrd="0" presId="urn:microsoft.com/office/officeart/2008/layout/HalfCircleOrganizationChart"/>
    <dgm:cxn modelId="{6080FB60-CB8E-1D46-A4A0-44A4F6FF4082}" type="presParOf" srcId="{8C142624-E278-EF42-A760-9372E64F4E35}" destId="{0419F53B-788F-444A-A6C3-8372D04550CD}" srcOrd="0" destOrd="0" presId="urn:microsoft.com/office/officeart/2008/layout/HalfCircleOrganizationChart"/>
    <dgm:cxn modelId="{E445DC3A-C04C-D243-98B3-003CFDEF86B9}" type="presParOf" srcId="{0419F53B-788F-444A-A6C3-8372D04550CD}" destId="{EB05192C-527A-5D41-87F2-2EC5C324EC0B}" srcOrd="0" destOrd="0" presId="urn:microsoft.com/office/officeart/2008/layout/HalfCircleOrganizationChart"/>
    <dgm:cxn modelId="{98507337-40BE-3D48-9B17-D844A31455C3}" type="presParOf" srcId="{0419F53B-788F-444A-A6C3-8372D04550CD}" destId="{6AD2DE29-FCC8-C547-A1A0-7EB4A67403DE}" srcOrd="1" destOrd="0" presId="urn:microsoft.com/office/officeart/2008/layout/HalfCircleOrganizationChart"/>
    <dgm:cxn modelId="{B933776C-058B-1B41-92A8-94BC4BD1E09D}" type="presParOf" srcId="{0419F53B-788F-444A-A6C3-8372D04550CD}" destId="{97681BB6-FB53-B940-AE01-EABFD1280AAE}" srcOrd="2" destOrd="0" presId="urn:microsoft.com/office/officeart/2008/layout/HalfCircleOrganizationChart"/>
    <dgm:cxn modelId="{F5CD7C3F-8D86-2244-AC1B-9C6C25143606}" type="presParOf" srcId="{0419F53B-788F-444A-A6C3-8372D04550CD}" destId="{6CC84037-DD20-484A-B7F5-D331EDFCF789}" srcOrd="3" destOrd="0" presId="urn:microsoft.com/office/officeart/2008/layout/HalfCircleOrganizationChart"/>
    <dgm:cxn modelId="{7418F9B3-10C4-7442-82BD-94DC7B398059}" type="presParOf" srcId="{8C142624-E278-EF42-A760-9372E64F4E35}" destId="{A49555AC-5C29-674A-8009-91FC9632F983}" srcOrd="1" destOrd="0" presId="urn:microsoft.com/office/officeart/2008/layout/HalfCircleOrganizationChart"/>
    <dgm:cxn modelId="{03F8761B-34AF-4642-AFB3-CC23C2926986}" type="presParOf" srcId="{A49555AC-5C29-674A-8009-91FC9632F983}" destId="{839C52B7-E823-8B43-9FF8-2B56EEE41FD4}" srcOrd="0" destOrd="0" presId="urn:microsoft.com/office/officeart/2008/layout/HalfCircleOrganizationChart"/>
    <dgm:cxn modelId="{9464177D-66FB-9240-81E9-FB30987D51D8}" type="presParOf" srcId="{A49555AC-5C29-674A-8009-91FC9632F983}" destId="{1B45603D-A7F5-8946-9EDB-0C49E0E725B0}" srcOrd="1" destOrd="0" presId="urn:microsoft.com/office/officeart/2008/layout/HalfCircleOrganizationChart"/>
    <dgm:cxn modelId="{B6CA0E2E-B6EE-CD45-BE00-1DCB31C44E35}" type="presParOf" srcId="{1B45603D-A7F5-8946-9EDB-0C49E0E725B0}" destId="{F6ED177D-F269-234F-B392-2C216624C4A9}" srcOrd="0" destOrd="0" presId="urn:microsoft.com/office/officeart/2008/layout/HalfCircleOrganizationChart"/>
    <dgm:cxn modelId="{2174204D-C271-EA43-822F-63FF911901DB}" type="presParOf" srcId="{F6ED177D-F269-234F-B392-2C216624C4A9}" destId="{1EBC3FE8-4A6F-7442-9129-150F8118DDEA}" srcOrd="0" destOrd="0" presId="urn:microsoft.com/office/officeart/2008/layout/HalfCircleOrganizationChart"/>
    <dgm:cxn modelId="{B7884FA3-9543-9948-AEE3-EF6F3D420B12}" type="presParOf" srcId="{F6ED177D-F269-234F-B392-2C216624C4A9}" destId="{42549172-AA64-A840-B29A-9C3F45CE9EE5}" srcOrd="1" destOrd="0" presId="urn:microsoft.com/office/officeart/2008/layout/HalfCircleOrganizationChart"/>
    <dgm:cxn modelId="{867F4BC9-8E5A-3843-8248-B4B750EE4B53}" type="presParOf" srcId="{F6ED177D-F269-234F-B392-2C216624C4A9}" destId="{E1FC29C1-E80E-214D-BD6C-5AD13CFE5633}" srcOrd="2" destOrd="0" presId="urn:microsoft.com/office/officeart/2008/layout/HalfCircleOrganizationChart"/>
    <dgm:cxn modelId="{870F9A59-AA44-BE4D-935E-02609E3425C9}" type="presParOf" srcId="{F6ED177D-F269-234F-B392-2C216624C4A9}" destId="{1504E0BF-00D0-3C49-8725-83C91B7265FD}" srcOrd="3" destOrd="0" presId="urn:microsoft.com/office/officeart/2008/layout/HalfCircleOrganizationChart"/>
    <dgm:cxn modelId="{D200ECB1-8621-EC47-AA9C-567605C6BEC2}" type="presParOf" srcId="{1B45603D-A7F5-8946-9EDB-0C49E0E725B0}" destId="{1C59311C-77A4-8543-96C5-012AED6A0FC6}" srcOrd="1" destOrd="0" presId="urn:microsoft.com/office/officeart/2008/layout/HalfCircleOrganizationChart"/>
    <dgm:cxn modelId="{AF7CD1DB-7086-7E4A-AEA8-B9DB05A0653C}" type="presParOf" srcId="{1B45603D-A7F5-8946-9EDB-0C49E0E725B0}" destId="{34E4429F-6A17-A346-98B4-47D38A30F214}" srcOrd="2" destOrd="0" presId="urn:microsoft.com/office/officeart/2008/layout/HalfCircleOrganizationChart"/>
    <dgm:cxn modelId="{DB01C889-2332-2C4C-8BAF-6DEEE31D2D9D}" type="presParOf" srcId="{A49555AC-5C29-674A-8009-91FC9632F983}" destId="{2CFFCB8D-9475-BD4B-9887-384F29646124}" srcOrd="2" destOrd="0" presId="urn:microsoft.com/office/officeart/2008/layout/HalfCircleOrganizationChart"/>
    <dgm:cxn modelId="{5760CA6E-9C83-E64B-B896-48152F7E31B7}" type="presParOf" srcId="{A49555AC-5C29-674A-8009-91FC9632F983}" destId="{59C86635-0565-7040-B9DD-AC3052EA4315}" srcOrd="3" destOrd="0" presId="urn:microsoft.com/office/officeart/2008/layout/HalfCircleOrganizationChart"/>
    <dgm:cxn modelId="{538D8078-F763-A743-80D8-2E28C8B51542}" type="presParOf" srcId="{59C86635-0565-7040-B9DD-AC3052EA4315}" destId="{5834ADD8-E84B-3B4A-B0FB-2D092E4BF926}" srcOrd="0" destOrd="0" presId="urn:microsoft.com/office/officeart/2008/layout/HalfCircleOrganizationChart"/>
    <dgm:cxn modelId="{9C28A5F7-D686-BF4A-AD59-B7F4C148CF21}" type="presParOf" srcId="{5834ADD8-E84B-3B4A-B0FB-2D092E4BF926}" destId="{9E51699A-991B-4641-84D2-212B2B027E89}" srcOrd="0" destOrd="0" presId="urn:microsoft.com/office/officeart/2008/layout/HalfCircleOrganizationChart"/>
    <dgm:cxn modelId="{37627B81-A9F5-954D-AFB5-23863FBE9F74}" type="presParOf" srcId="{5834ADD8-E84B-3B4A-B0FB-2D092E4BF926}" destId="{B6FDC77A-3C83-BB4E-BC88-7F6692336B41}" srcOrd="1" destOrd="0" presId="urn:microsoft.com/office/officeart/2008/layout/HalfCircleOrganizationChart"/>
    <dgm:cxn modelId="{342207E3-68AB-6F43-81CF-3EDE02A067BF}" type="presParOf" srcId="{5834ADD8-E84B-3B4A-B0FB-2D092E4BF926}" destId="{B61017B7-CC38-E44F-8EC2-7442FCA629E8}" srcOrd="2" destOrd="0" presId="urn:microsoft.com/office/officeart/2008/layout/HalfCircleOrganizationChart"/>
    <dgm:cxn modelId="{5486AF87-458D-0944-8965-67019D05D270}" type="presParOf" srcId="{5834ADD8-E84B-3B4A-B0FB-2D092E4BF926}" destId="{300B6A78-0C3A-5B4E-AD2F-93B97DA2F56C}" srcOrd="3" destOrd="0" presId="urn:microsoft.com/office/officeart/2008/layout/HalfCircleOrganizationChart"/>
    <dgm:cxn modelId="{E32D007E-3659-0C4B-8222-CD5DC6A05C7D}" type="presParOf" srcId="{59C86635-0565-7040-B9DD-AC3052EA4315}" destId="{EE308B4A-7A03-3E44-8E3A-0773FF338E2D}" srcOrd="1" destOrd="0" presId="urn:microsoft.com/office/officeart/2008/layout/HalfCircleOrganizationChart"/>
    <dgm:cxn modelId="{4B0BFE83-1AAC-7D41-8FEC-5D3192D1FCB3}" type="presParOf" srcId="{59C86635-0565-7040-B9DD-AC3052EA4315}" destId="{43828F01-0673-D442-A2B3-3198087E1EA8}" srcOrd="2" destOrd="0" presId="urn:microsoft.com/office/officeart/2008/layout/HalfCircleOrganizationChart"/>
    <dgm:cxn modelId="{FF48D389-CF6A-D945-A7F8-60DD444939F2}" type="presParOf" srcId="{A49555AC-5C29-674A-8009-91FC9632F983}" destId="{D41A28FF-9D7C-E049-9F81-95EBF4E366AF}" srcOrd="4" destOrd="0" presId="urn:microsoft.com/office/officeart/2008/layout/HalfCircleOrganizationChart"/>
    <dgm:cxn modelId="{AFBF8218-AAC2-0745-8A50-8D4F3FBB7EF3}" type="presParOf" srcId="{A49555AC-5C29-674A-8009-91FC9632F983}" destId="{765BF392-0BE6-4A45-9CAC-BF4BDF935112}" srcOrd="5" destOrd="0" presId="urn:microsoft.com/office/officeart/2008/layout/HalfCircleOrganizationChart"/>
    <dgm:cxn modelId="{AD2F9873-AC24-F249-B261-E8A7E9684980}" type="presParOf" srcId="{765BF392-0BE6-4A45-9CAC-BF4BDF935112}" destId="{19B133D6-4518-D641-9265-D2C36F3821CD}" srcOrd="0" destOrd="0" presId="urn:microsoft.com/office/officeart/2008/layout/HalfCircleOrganizationChart"/>
    <dgm:cxn modelId="{FBE68DF9-59E8-9441-BBB4-4ED958B1C496}" type="presParOf" srcId="{19B133D6-4518-D641-9265-D2C36F3821CD}" destId="{A5E4020B-49DD-1B4E-B673-EB8226EE3720}" srcOrd="0" destOrd="0" presId="urn:microsoft.com/office/officeart/2008/layout/HalfCircleOrganizationChart"/>
    <dgm:cxn modelId="{E00EFDFB-302D-3A49-8D79-DE930C30F995}" type="presParOf" srcId="{19B133D6-4518-D641-9265-D2C36F3821CD}" destId="{6FE385BF-D2AB-EC41-94A3-9BBD64D9BC9B}" srcOrd="1" destOrd="0" presId="urn:microsoft.com/office/officeart/2008/layout/HalfCircleOrganizationChart"/>
    <dgm:cxn modelId="{0AC2154B-08D7-EA46-ADE4-58D84B9EF02A}" type="presParOf" srcId="{19B133D6-4518-D641-9265-D2C36F3821CD}" destId="{1A7170AA-F5BC-D94A-BA92-7E413503321A}" srcOrd="2" destOrd="0" presId="urn:microsoft.com/office/officeart/2008/layout/HalfCircleOrganizationChart"/>
    <dgm:cxn modelId="{D4A2DF00-19B0-9142-A75E-FFD5CD86CD64}" type="presParOf" srcId="{19B133D6-4518-D641-9265-D2C36F3821CD}" destId="{9E682431-A48B-7A40-A59B-56159335E06A}" srcOrd="3" destOrd="0" presId="urn:microsoft.com/office/officeart/2008/layout/HalfCircleOrganizationChart"/>
    <dgm:cxn modelId="{F38090F1-B561-2B42-940A-F6DB02B864BE}" type="presParOf" srcId="{765BF392-0BE6-4A45-9CAC-BF4BDF935112}" destId="{C96AD345-43B3-D140-B119-7B8AC02AC0B2}" srcOrd="1" destOrd="0" presId="urn:microsoft.com/office/officeart/2008/layout/HalfCircleOrganizationChart"/>
    <dgm:cxn modelId="{F2AD8A4F-656B-2141-9F05-DCCA69FC8D54}" type="presParOf" srcId="{C96AD345-43B3-D140-B119-7B8AC02AC0B2}" destId="{709B747C-318A-DB40-B2FE-A27AEB67E54A}" srcOrd="0" destOrd="0" presId="urn:microsoft.com/office/officeart/2008/layout/HalfCircleOrganizationChart"/>
    <dgm:cxn modelId="{AEDC2BDE-407A-F54E-B726-DEFB205D5CC0}" type="presParOf" srcId="{C96AD345-43B3-D140-B119-7B8AC02AC0B2}" destId="{75247BD8-79E6-CF40-BF0C-3FF975A0D8BA}" srcOrd="1" destOrd="0" presId="urn:microsoft.com/office/officeart/2008/layout/HalfCircleOrganizationChart"/>
    <dgm:cxn modelId="{0F94AD22-19D9-9E46-AA8D-3E313492401D}" type="presParOf" srcId="{75247BD8-79E6-CF40-BF0C-3FF975A0D8BA}" destId="{A46132A0-D9A6-9942-AD1A-913D81EDE6AB}" srcOrd="0" destOrd="0" presId="urn:microsoft.com/office/officeart/2008/layout/HalfCircleOrganizationChart"/>
    <dgm:cxn modelId="{F8B22ECE-455B-5B4C-B29D-37952D84EA5D}" type="presParOf" srcId="{A46132A0-D9A6-9942-AD1A-913D81EDE6AB}" destId="{2D06822F-24C2-554F-BA78-811C34A3B1A5}" srcOrd="0" destOrd="0" presId="urn:microsoft.com/office/officeart/2008/layout/HalfCircleOrganizationChart"/>
    <dgm:cxn modelId="{E2E86E21-5E1A-8444-A10E-F3246FF8B46F}" type="presParOf" srcId="{A46132A0-D9A6-9942-AD1A-913D81EDE6AB}" destId="{577DBC34-A896-B748-9D9E-587430B83FAB}" srcOrd="1" destOrd="0" presId="urn:microsoft.com/office/officeart/2008/layout/HalfCircleOrganizationChart"/>
    <dgm:cxn modelId="{48C7E308-FBF5-1646-B9E1-BCE4B2AE684B}" type="presParOf" srcId="{A46132A0-D9A6-9942-AD1A-913D81EDE6AB}" destId="{918013B7-1D24-044A-B869-966EE8EB7807}" srcOrd="2" destOrd="0" presId="urn:microsoft.com/office/officeart/2008/layout/HalfCircleOrganizationChart"/>
    <dgm:cxn modelId="{AAFA7EEB-CEBA-494C-B49E-6075AF63CCF3}" type="presParOf" srcId="{A46132A0-D9A6-9942-AD1A-913D81EDE6AB}" destId="{9428AB28-41E6-0A48-8820-157994D9D30C}" srcOrd="3" destOrd="0" presId="urn:microsoft.com/office/officeart/2008/layout/HalfCircleOrganizationChart"/>
    <dgm:cxn modelId="{B2F16C6D-B9B5-584F-A0E6-A12329011DF5}" type="presParOf" srcId="{75247BD8-79E6-CF40-BF0C-3FF975A0D8BA}" destId="{F9B5BAFC-6556-C847-B89A-0DF412C782F6}" srcOrd="1" destOrd="0" presId="urn:microsoft.com/office/officeart/2008/layout/HalfCircleOrganizationChart"/>
    <dgm:cxn modelId="{FFF577CF-4CAA-004F-88A8-3551780D7B16}" type="presParOf" srcId="{75247BD8-79E6-CF40-BF0C-3FF975A0D8BA}" destId="{F29318D9-AE18-0143-BE97-F618C4BC68C9}" srcOrd="2" destOrd="0" presId="urn:microsoft.com/office/officeart/2008/layout/HalfCircleOrganizationChart"/>
    <dgm:cxn modelId="{8861D05E-DD0B-054D-8C09-8985C58E7B7F}" type="presParOf" srcId="{765BF392-0BE6-4A45-9CAC-BF4BDF935112}" destId="{74F1DE5C-62D9-294D-9C28-7ED047F2C1F1}" srcOrd="2" destOrd="0" presId="urn:microsoft.com/office/officeart/2008/layout/HalfCircleOrganizationChart"/>
    <dgm:cxn modelId="{1854BFCB-F26B-3E4B-B8BF-81F8F36F0BFE}" type="presParOf" srcId="{A49555AC-5C29-674A-8009-91FC9632F983}" destId="{F70AC1FB-31CD-AB41-AB2A-30C27B078C73}" srcOrd="6" destOrd="0" presId="urn:microsoft.com/office/officeart/2008/layout/HalfCircleOrganizationChart"/>
    <dgm:cxn modelId="{6A73C9D4-F2A1-5D49-98A7-E8398D99A8AB}" type="presParOf" srcId="{A49555AC-5C29-674A-8009-91FC9632F983}" destId="{79D3F9B6-5C07-594B-8B56-0AFDAB030CBE}" srcOrd="7" destOrd="0" presId="urn:microsoft.com/office/officeart/2008/layout/HalfCircleOrganizationChart"/>
    <dgm:cxn modelId="{0E6CA320-0D7B-F94C-882C-13A9417F801D}" type="presParOf" srcId="{79D3F9B6-5C07-594B-8B56-0AFDAB030CBE}" destId="{062D1878-5626-4F44-8DFB-84EA745BD08A}" srcOrd="0" destOrd="0" presId="urn:microsoft.com/office/officeart/2008/layout/HalfCircleOrganizationChart"/>
    <dgm:cxn modelId="{FDFD9D9A-DA67-D441-BDE1-75D8966D8BF0}" type="presParOf" srcId="{062D1878-5626-4F44-8DFB-84EA745BD08A}" destId="{172ADABA-4E50-1C40-9B0C-7335204F503D}" srcOrd="0" destOrd="0" presId="urn:microsoft.com/office/officeart/2008/layout/HalfCircleOrganizationChart"/>
    <dgm:cxn modelId="{36F2442B-00F0-E54C-87EA-65708AD50651}" type="presParOf" srcId="{062D1878-5626-4F44-8DFB-84EA745BD08A}" destId="{0F621EC2-8E12-0549-A2AA-DEA3673AA5A3}" srcOrd="1" destOrd="0" presId="urn:microsoft.com/office/officeart/2008/layout/HalfCircleOrganizationChart"/>
    <dgm:cxn modelId="{D0FC35B5-6A9C-8B45-90BE-AADE0E0EC616}" type="presParOf" srcId="{062D1878-5626-4F44-8DFB-84EA745BD08A}" destId="{80D6CEEA-0B76-5246-A4B8-C94A86E47F03}" srcOrd="2" destOrd="0" presId="urn:microsoft.com/office/officeart/2008/layout/HalfCircleOrganizationChart"/>
    <dgm:cxn modelId="{FC1275EC-875D-A649-8DDC-D9BB8F3ADA88}" type="presParOf" srcId="{062D1878-5626-4F44-8DFB-84EA745BD08A}" destId="{0247B166-BC53-1542-AD63-412179EA14B5}" srcOrd="3" destOrd="0" presId="urn:microsoft.com/office/officeart/2008/layout/HalfCircleOrganizationChart"/>
    <dgm:cxn modelId="{43709B87-72CA-3C45-878E-03AFED558A4A}" type="presParOf" srcId="{79D3F9B6-5C07-594B-8B56-0AFDAB030CBE}" destId="{540E4BFD-77E2-0A4A-AF47-826045A2EAE7}" srcOrd="1" destOrd="0" presId="urn:microsoft.com/office/officeart/2008/layout/HalfCircleOrganizationChart"/>
    <dgm:cxn modelId="{58B529CA-E99E-6D48-B00A-17EB0BB15524}" type="presParOf" srcId="{540E4BFD-77E2-0A4A-AF47-826045A2EAE7}" destId="{45E80E85-8B2F-BE4A-86BC-2DD7EF816D17}" srcOrd="0" destOrd="0" presId="urn:microsoft.com/office/officeart/2008/layout/HalfCircleOrganizationChart"/>
    <dgm:cxn modelId="{78D9CF0D-8E57-7A4D-8D95-8B1CCF24DF39}" type="presParOf" srcId="{540E4BFD-77E2-0A4A-AF47-826045A2EAE7}" destId="{7D68A9C3-7AFE-884E-A5C2-407FA5A1DE85}" srcOrd="1" destOrd="0" presId="urn:microsoft.com/office/officeart/2008/layout/HalfCircleOrganizationChart"/>
    <dgm:cxn modelId="{FA0898D6-9531-7643-AF91-4E30ED783204}" type="presParOf" srcId="{7D68A9C3-7AFE-884E-A5C2-407FA5A1DE85}" destId="{175B3CA9-6AAF-9A4F-ADB0-B6E62799E89F}" srcOrd="0" destOrd="0" presId="urn:microsoft.com/office/officeart/2008/layout/HalfCircleOrganizationChart"/>
    <dgm:cxn modelId="{2EFBDBD7-2D31-5E4C-806A-FE84C2D2921D}" type="presParOf" srcId="{175B3CA9-6AAF-9A4F-ADB0-B6E62799E89F}" destId="{79FA37EA-7521-1F4C-A399-95F223771CD3}" srcOrd="0" destOrd="0" presId="urn:microsoft.com/office/officeart/2008/layout/HalfCircleOrganizationChart"/>
    <dgm:cxn modelId="{D6CC1335-F37D-3E49-9552-581CEEA01FF8}" type="presParOf" srcId="{175B3CA9-6AAF-9A4F-ADB0-B6E62799E89F}" destId="{A49E9390-BD0F-C24A-9449-9F4ADBBD70B3}" srcOrd="1" destOrd="0" presId="urn:microsoft.com/office/officeart/2008/layout/HalfCircleOrganizationChart"/>
    <dgm:cxn modelId="{C4447A30-EBC2-1143-8D05-8122D8CDC6FA}" type="presParOf" srcId="{175B3CA9-6AAF-9A4F-ADB0-B6E62799E89F}" destId="{1C426711-9729-3E46-B42D-7809147B8BC6}" srcOrd="2" destOrd="0" presId="urn:microsoft.com/office/officeart/2008/layout/HalfCircleOrganizationChart"/>
    <dgm:cxn modelId="{E8D723A0-B7D1-0E4E-A5AE-4D874126D495}" type="presParOf" srcId="{175B3CA9-6AAF-9A4F-ADB0-B6E62799E89F}" destId="{28A1E2BE-67B5-094C-9E05-96B9C0F2F552}" srcOrd="3" destOrd="0" presId="urn:microsoft.com/office/officeart/2008/layout/HalfCircleOrganizationChart"/>
    <dgm:cxn modelId="{247D30FC-8620-AD46-94F5-A5FADDA5FA9B}" type="presParOf" srcId="{7D68A9C3-7AFE-884E-A5C2-407FA5A1DE85}" destId="{11CC00A4-9717-6747-A608-CA2C7C37A923}" srcOrd="1" destOrd="0" presId="urn:microsoft.com/office/officeart/2008/layout/HalfCircleOrganizationChart"/>
    <dgm:cxn modelId="{D657D20D-5A74-214B-9F0C-384B2B467F75}" type="presParOf" srcId="{11CC00A4-9717-6747-A608-CA2C7C37A923}" destId="{102E5C1E-92E6-784F-99D8-8F63D68D2ED2}" srcOrd="0" destOrd="0" presId="urn:microsoft.com/office/officeart/2008/layout/HalfCircleOrganizationChart"/>
    <dgm:cxn modelId="{E262A79C-619F-3C46-B7C1-EDA1A927E2A3}" type="presParOf" srcId="{11CC00A4-9717-6747-A608-CA2C7C37A923}" destId="{63957DCA-AF7B-914E-8BBB-44B073008C15}" srcOrd="1" destOrd="0" presId="urn:microsoft.com/office/officeart/2008/layout/HalfCircleOrganizationChart"/>
    <dgm:cxn modelId="{6CFB0083-4A12-D341-A24B-AAA6157A3392}" type="presParOf" srcId="{63957DCA-AF7B-914E-8BBB-44B073008C15}" destId="{B1EF8B2C-84EA-7A47-A4A3-0A7BC4EAD06C}" srcOrd="0" destOrd="0" presId="urn:microsoft.com/office/officeart/2008/layout/HalfCircleOrganizationChart"/>
    <dgm:cxn modelId="{1B2A9320-EAD9-1046-918C-FD274A8E1EDF}" type="presParOf" srcId="{B1EF8B2C-84EA-7A47-A4A3-0A7BC4EAD06C}" destId="{192B681F-91C4-AF4E-B79D-C7793AA9A6E3}" srcOrd="0" destOrd="0" presId="urn:microsoft.com/office/officeart/2008/layout/HalfCircleOrganizationChart"/>
    <dgm:cxn modelId="{3C41BBCA-0DB8-7D45-9973-4BA06E81EAA3}" type="presParOf" srcId="{B1EF8B2C-84EA-7A47-A4A3-0A7BC4EAD06C}" destId="{72EC0DAB-5DCC-3743-989B-0DB7633AC99A}" srcOrd="1" destOrd="0" presId="urn:microsoft.com/office/officeart/2008/layout/HalfCircleOrganizationChart"/>
    <dgm:cxn modelId="{5AF9E3B2-64CB-4145-99E0-6EF10693D5FF}" type="presParOf" srcId="{B1EF8B2C-84EA-7A47-A4A3-0A7BC4EAD06C}" destId="{9DE48F64-63EE-6C41-98AA-261C1CF4B2A3}" srcOrd="2" destOrd="0" presId="urn:microsoft.com/office/officeart/2008/layout/HalfCircleOrganizationChart"/>
    <dgm:cxn modelId="{E950F817-FE24-6340-8173-C3F99B484ED2}" type="presParOf" srcId="{B1EF8B2C-84EA-7A47-A4A3-0A7BC4EAD06C}" destId="{0BF0BE85-E423-A843-B9AB-EA5B9369F662}" srcOrd="3" destOrd="0" presId="urn:microsoft.com/office/officeart/2008/layout/HalfCircleOrganizationChart"/>
    <dgm:cxn modelId="{718D13F4-0CF4-314C-A3AF-751D21847253}" type="presParOf" srcId="{63957DCA-AF7B-914E-8BBB-44B073008C15}" destId="{18242CA4-A70C-8C46-93EC-382AB38BF6ED}" srcOrd="1" destOrd="0" presId="urn:microsoft.com/office/officeart/2008/layout/HalfCircleOrganizationChart"/>
    <dgm:cxn modelId="{BC676168-3B6C-3E45-9363-633F12A50654}" type="presParOf" srcId="{63957DCA-AF7B-914E-8BBB-44B073008C15}" destId="{C5E99255-DB7B-6F4D-A5CF-A4526D87AC2F}" srcOrd="2" destOrd="0" presId="urn:microsoft.com/office/officeart/2008/layout/HalfCircleOrganizationChart"/>
    <dgm:cxn modelId="{0C7B50A8-A640-4744-8B82-03E5C6011522}" type="presParOf" srcId="{7D68A9C3-7AFE-884E-A5C2-407FA5A1DE85}" destId="{7E1E19D2-B6CC-E34F-8DFA-78C3989F2998}" srcOrd="2" destOrd="0" presId="urn:microsoft.com/office/officeart/2008/layout/HalfCircleOrganizationChart"/>
    <dgm:cxn modelId="{1C12D9D1-003A-7A40-A598-60424A37F2D1}" type="presParOf" srcId="{79D3F9B6-5C07-594B-8B56-0AFDAB030CBE}" destId="{7075C42A-DCAA-5B49-A821-80CC02BDB78F}" srcOrd="2" destOrd="0" presId="urn:microsoft.com/office/officeart/2008/layout/HalfCircleOrganizationChart"/>
    <dgm:cxn modelId="{C26733AD-545C-FD42-95B6-229C8A55D981}" type="presParOf" srcId="{A49555AC-5C29-674A-8009-91FC9632F983}" destId="{224898CB-3B21-C347-8F51-772FB4629B23}" srcOrd="8" destOrd="0" presId="urn:microsoft.com/office/officeart/2008/layout/HalfCircleOrganizationChart"/>
    <dgm:cxn modelId="{78AD299E-13ED-E244-B9D0-AF3ECF29E295}" type="presParOf" srcId="{A49555AC-5C29-674A-8009-91FC9632F983}" destId="{7CAE20D9-5DB3-9448-A0FA-8E37F92241A8}" srcOrd="9" destOrd="0" presId="urn:microsoft.com/office/officeart/2008/layout/HalfCircleOrganizationChart"/>
    <dgm:cxn modelId="{1922E63A-2EDD-394F-9543-D0A50984A883}" type="presParOf" srcId="{7CAE20D9-5DB3-9448-A0FA-8E37F92241A8}" destId="{ACAED064-5528-B748-A1A8-BDC028AC2E9D}" srcOrd="0" destOrd="0" presId="urn:microsoft.com/office/officeart/2008/layout/HalfCircleOrganizationChart"/>
    <dgm:cxn modelId="{DD5491F6-D529-C44A-A78F-15F69E0C185D}" type="presParOf" srcId="{ACAED064-5528-B748-A1A8-BDC028AC2E9D}" destId="{9E3DA3A4-ADCE-864E-97FA-441AFA8C44FD}" srcOrd="0" destOrd="0" presId="urn:microsoft.com/office/officeart/2008/layout/HalfCircleOrganizationChart"/>
    <dgm:cxn modelId="{48973E21-6F49-7745-AA4B-5932E16CAD98}" type="presParOf" srcId="{ACAED064-5528-B748-A1A8-BDC028AC2E9D}" destId="{B22BEAB1-730B-464D-A8C6-3451929825AC}" srcOrd="1" destOrd="0" presId="urn:microsoft.com/office/officeart/2008/layout/HalfCircleOrganizationChart"/>
    <dgm:cxn modelId="{7D29F25B-F35C-1E40-8D8A-6AA057AEF7DF}" type="presParOf" srcId="{ACAED064-5528-B748-A1A8-BDC028AC2E9D}" destId="{75A8CFEF-A41B-3241-883C-1F43FCABC850}" srcOrd="2" destOrd="0" presId="urn:microsoft.com/office/officeart/2008/layout/HalfCircleOrganizationChart"/>
    <dgm:cxn modelId="{C79D7001-DCA0-5142-97D4-9904A4320DD0}" type="presParOf" srcId="{ACAED064-5528-B748-A1A8-BDC028AC2E9D}" destId="{C337C8DC-61C9-954C-A3CF-09AAD8FC8066}" srcOrd="3" destOrd="0" presId="urn:microsoft.com/office/officeart/2008/layout/HalfCircleOrganizationChart"/>
    <dgm:cxn modelId="{5E851906-7298-3D48-97F5-B788396486C8}" type="presParOf" srcId="{7CAE20D9-5DB3-9448-A0FA-8E37F92241A8}" destId="{BA39BBAC-7AB2-9047-B8E3-28C9AAFA2D0E}" srcOrd="1" destOrd="0" presId="urn:microsoft.com/office/officeart/2008/layout/HalfCircleOrganizationChart"/>
    <dgm:cxn modelId="{69F3894A-A4EC-1A46-BDE7-545A72D31981}" type="presParOf" srcId="{7CAE20D9-5DB3-9448-A0FA-8E37F92241A8}" destId="{7C935A71-70F8-6741-B5DD-11B2D75AEDFE}" srcOrd="2" destOrd="0" presId="urn:microsoft.com/office/officeart/2008/layout/HalfCircleOrganizationChart"/>
    <dgm:cxn modelId="{58E087E5-E58C-2E4B-A532-7B6B13F7B682}" type="presParOf" srcId="{8C142624-E278-EF42-A760-9372E64F4E35}" destId="{D6AAF9F8-CDF0-DA49-8E37-9E816C70EB2D}" srcOrd="2" destOrd="0" presId="urn:microsoft.com/office/officeart/2008/layout/HalfCircleOrganizationChar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474AF73-9465-F648-920D-3190DF10E5AB}">
      <dsp:nvSpPr>
        <dsp:cNvPr id="0" name=""/>
        <dsp:cNvSpPr/>
      </dsp:nvSpPr>
      <dsp:spPr>
        <a:xfrm>
          <a:off x="7247466" y="926746"/>
          <a:ext cx="5081641" cy="388759"/>
        </a:xfrm>
        <a:custGeom>
          <a:avLst/>
          <a:gdLst/>
          <a:ahLst/>
          <a:cxnLst/>
          <a:rect l="0" t="0" r="0" b="0"/>
          <a:pathLst>
            <a:path>
              <a:moveTo>
                <a:pt x="0" y="0"/>
              </a:moveTo>
              <a:lnTo>
                <a:pt x="0" y="194379"/>
              </a:lnTo>
              <a:lnTo>
                <a:pt x="5081641" y="194379"/>
              </a:lnTo>
              <a:lnTo>
                <a:pt x="5081641" y="38875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02E5C1E-92E6-784F-99D8-8F63D68D2ED2}">
      <dsp:nvSpPr>
        <dsp:cNvPr id="0" name=""/>
        <dsp:cNvSpPr/>
      </dsp:nvSpPr>
      <dsp:spPr>
        <a:xfrm>
          <a:off x="10089112" y="3555501"/>
          <a:ext cx="851568" cy="555370"/>
        </a:xfrm>
        <a:custGeom>
          <a:avLst/>
          <a:gdLst/>
          <a:ahLst/>
          <a:cxnLst/>
          <a:rect l="0" t="0" r="0" b="0"/>
          <a:pathLst>
            <a:path>
              <a:moveTo>
                <a:pt x="0" y="0"/>
              </a:moveTo>
              <a:lnTo>
                <a:pt x="0" y="555370"/>
              </a:lnTo>
              <a:lnTo>
                <a:pt x="851568" y="555370"/>
              </a:lnTo>
            </a:path>
          </a:pathLst>
        </a:custGeom>
        <a:noFill/>
        <a:ln w="25400" cap="flat" cmpd="sng" algn="ctr">
          <a:solidFill>
            <a:schemeClr val="accent2">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45E80E85-8B2F-BE4A-86BC-2DD7EF816D17}">
      <dsp:nvSpPr>
        <dsp:cNvPr id="0" name=""/>
        <dsp:cNvSpPr/>
      </dsp:nvSpPr>
      <dsp:spPr>
        <a:xfrm>
          <a:off x="10043392" y="2241124"/>
          <a:ext cx="91440" cy="388759"/>
        </a:xfrm>
        <a:custGeom>
          <a:avLst/>
          <a:gdLst/>
          <a:ahLst/>
          <a:cxnLst/>
          <a:rect l="0" t="0" r="0" b="0"/>
          <a:pathLst>
            <a:path>
              <a:moveTo>
                <a:pt x="45720" y="0"/>
              </a:moveTo>
              <a:lnTo>
                <a:pt x="45720" y="388759"/>
              </a:lnTo>
            </a:path>
          </a:pathLst>
        </a:custGeom>
        <a:noFill/>
        <a:ln w="25400" cap="flat" cmpd="sng" algn="ctr">
          <a:solidFill>
            <a:schemeClr val="accent2">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F70AC1FB-31CD-AB41-AB2A-30C27B078C73}">
      <dsp:nvSpPr>
        <dsp:cNvPr id="0" name=""/>
        <dsp:cNvSpPr/>
      </dsp:nvSpPr>
      <dsp:spPr>
        <a:xfrm>
          <a:off x="7247466" y="926746"/>
          <a:ext cx="2841646" cy="388759"/>
        </a:xfrm>
        <a:custGeom>
          <a:avLst/>
          <a:gdLst/>
          <a:ahLst/>
          <a:cxnLst/>
          <a:rect l="0" t="0" r="0" b="0"/>
          <a:pathLst>
            <a:path>
              <a:moveTo>
                <a:pt x="0" y="0"/>
              </a:moveTo>
              <a:lnTo>
                <a:pt x="0" y="194379"/>
              </a:lnTo>
              <a:lnTo>
                <a:pt x="2841646" y="194379"/>
              </a:lnTo>
              <a:lnTo>
                <a:pt x="2841646" y="38875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709B747C-318A-DB40-B2FE-A27AEB67E54A}">
      <dsp:nvSpPr>
        <dsp:cNvPr id="0" name=""/>
        <dsp:cNvSpPr/>
      </dsp:nvSpPr>
      <dsp:spPr>
        <a:xfrm>
          <a:off x="6645814" y="2241124"/>
          <a:ext cx="851568" cy="555370"/>
        </a:xfrm>
        <a:custGeom>
          <a:avLst/>
          <a:gdLst/>
          <a:ahLst/>
          <a:cxnLst/>
          <a:rect l="0" t="0" r="0" b="0"/>
          <a:pathLst>
            <a:path>
              <a:moveTo>
                <a:pt x="0" y="0"/>
              </a:moveTo>
              <a:lnTo>
                <a:pt x="0" y="555370"/>
              </a:lnTo>
              <a:lnTo>
                <a:pt x="851568" y="555370"/>
              </a:lnTo>
            </a:path>
          </a:pathLst>
        </a:custGeom>
        <a:noFill/>
        <a:ln w="25400" cap="flat" cmpd="sng" algn="ctr">
          <a:solidFill>
            <a:schemeClr val="accent2">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D41A28FF-9D7C-E049-9F81-95EBF4E366AF}">
      <dsp:nvSpPr>
        <dsp:cNvPr id="0" name=""/>
        <dsp:cNvSpPr/>
      </dsp:nvSpPr>
      <dsp:spPr>
        <a:xfrm>
          <a:off x="6645814" y="926746"/>
          <a:ext cx="601651" cy="388759"/>
        </a:xfrm>
        <a:custGeom>
          <a:avLst/>
          <a:gdLst/>
          <a:ahLst/>
          <a:cxnLst/>
          <a:rect l="0" t="0" r="0" b="0"/>
          <a:pathLst>
            <a:path>
              <a:moveTo>
                <a:pt x="601651" y="0"/>
              </a:moveTo>
              <a:lnTo>
                <a:pt x="601651" y="194379"/>
              </a:lnTo>
              <a:lnTo>
                <a:pt x="0" y="194379"/>
              </a:lnTo>
              <a:lnTo>
                <a:pt x="0" y="38875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2CFFCB8D-9475-BD4B-9887-384F29646124}">
      <dsp:nvSpPr>
        <dsp:cNvPr id="0" name=""/>
        <dsp:cNvSpPr/>
      </dsp:nvSpPr>
      <dsp:spPr>
        <a:xfrm>
          <a:off x="4405819" y="926746"/>
          <a:ext cx="2841646" cy="388759"/>
        </a:xfrm>
        <a:custGeom>
          <a:avLst/>
          <a:gdLst/>
          <a:ahLst/>
          <a:cxnLst/>
          <a:rect l="0" t="0" r="0" b="0"/>
          <a:pathLst>
            <a:path>
              <a:moveTo>
                <a:pt x="2841646" y="0"/>
              </a:moveTo>
              <a:lnTo>
                <a:pt x="2841646" y="194379"/>
              </a:lnTo>
              <a:lnTo>
                <a:pt x="0" y="194379"/>
              </a:lnTo>
              <a:lnTo>
                <a:pt x="0" y="38875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839C52B7-E823-8B43-9FF8-2B56EEE41FD4}">
      <dsp:nvSpPr>
        <dsp:cNvPr id="0" name=""/>
        <dsp:cNvSpPr/>
      </dsp:nvSpPr>
      <dsp:spPr>
        <a:xfrm>
          <a:off x="2165824" y="926746"/>
          <a:ext cx="5081641" cy="388759"/>
        </a:xfrm>
        <a:custGeom>
          <a:avLst/>
          <a:gdLst/>
          <a:ahLst/>
          <a:cxnLst/>
          <a:rect l="0" t="0" r="0" b="0"/>
          <a:pathLst>
            <a:path>
              <a:moveTo>
                <a:pt x="5081641" y="0"/>
              </a:moveTo>
              <a:lnTo>
                <a:pt x="5081641" y="194379"/>
              </a:lnTo>
              <a:lnTo>
                <a:pt x="0" y="194379"/>
              </a:lnTo>
              <a:lnTo>
                <a:pt x="0" y="38875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6AD2DE29-FCC8-C547-A1A0-7EB4A67403DE}">
      <dsp:nvSpPr>
        <dsp:cNvPr id="0" name=""/>
        <dsp:cNvSpPr/>
      </dsp:nvSpPr>
      <dsp:spPr>
        <a:xfrm>
          <a:off x="6784657" y="1129"/>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7681BB6-FB53-B940-AE01-EABFD1280AAE}">
      <dsp:nvSpPr>
        <dsp:cNvPr id="0" name=""/>
        <dsp:cNvSpPr/>
      </dsp:nvSpPr>
      <dsp:spPr>
        <a:xfrm>
          <a:off x="6784657" y="1129"/>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EB05192C-527A-5D41-87F2-2EC5C324EC0B}">
      <dsp:nvSpPr>
        <dsp:cNvPr id="0" name=""/>
        <dsp:cNvSpPr/>
      </dsp:nvSpPr>
      <dsp:spPr>
        <a:xfrm>
          <a:off x="6321848" y="167740"/>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smtClean="0">
              <a:latin typeface="Courier New" panose="02070309020205020404" pitchFamily="49" charset="0"/>
              <a:cs typeface="Courier New" panose="02070309020205020404" pitchFamily="49" charset="0"/>
            </a:rPr>
            <a:t>node</a:t>
          </a:r>
          <a:endParaRPr lang="en-US" sz="2600" kern="1200" dirty="0">
            <a:latin typeface="Courier New" panose="02070309020205020404" pitchFamily="49" charset="0"/>
            <a:cs typeface="Courier New" panose="02070309020205020404" pitchFamily="49" charset="0"/>
          </a:endParaRPr>
        </a:p>
      </dsp:txBody>
      <dsp:txXfrm>
        <a:off x="6321848" y="167740"/>
        <a:ext cx="1851235" cy="592395"/>
      </dsp:txXfrm>
    </dsp:sp>
    <dsp:sp modelId="{42549172-AA64-A840-B29A-9C3F45CE9EE5}">
      <dsp:nvSpPr>
        <dsp:cNvPr id="0" name=""/>
        <dsp:cNvSpPr/>
      </dsp:nvSpPr>
      <dsp:spPr>
        <a:xfrm>
          <a:off x="1703015" y="1315506"/>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E1FC29C1-E80E-214D-BD6C-5AD13CFE5633}">
      <dsp:nvSpPr>
        <dsp:cNvPr id="0" name=""/>
        <dsp:cNvSpPr/>
      </dsp:nvSpPr>
      <dsp:spPr>
        <a:xfrm>
          <a:off x="1703015" y="1315506"/>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EBC3FE8-4A6F-7442-9129-150F8118DDEA}">
      <dsp:nvSpPr>
        <dsp:cNvPr id="0" name=""/>
        <dsp:cNvSpPr/>
      </dsp:nvSpPr>
      <dsp:spPr>
        <a:xfrm>
          <a:off x="1240206" y="1482117"/>
          <a:ext cx="1851235" cy="592395"/>
        </a:xfrm>
        <a:prstGeom prst="rect">
          <a:avLst/>
        </a:prstGeom>
        <a:noFill/>
        <a:ln w="25400" cap="flat" cmpd="sng" algn="ctr">
          <a:noFill/>
          <a:prstDash val="solid"/>
        </a:ln>
        <a:effectLst/>
        <a:sp3d/>
      </dsp:spPr>
      <dsp:style>
        <a:lnRef idx="2">
          <a:schemeClr val="dk1">
            <a:shade val="50000"/>
          </a:schemeClr>
        </a:lnRef>
        <a:fillRef idx="1">
          <a:schemeClr val="dk1"/>
        </a:fillRef>
        <a:effectRef idx="0">
          <a:schemeClr val="dk1"/>
        </a:effectRef>
        <a:fontRef idx="minor">
          <a:schemeClr val="lt1"/>
        </a:fontRef>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err="1" smtClean="0">
              <a:latin typeface="Courier New" panose="02070309020205020404" pitchFamily="49" charset="0"/>
              <a:cs typeface="Courier New" panose="02070309020205020404" pitchFamily="49" charset="0"/>
            </a:rPr>
            <a:t>ipaddress</a:t>
          </a:r>
          <a:endParaRPr lang="en-US" sz="2600" kern="1200" dirty="0">
            <a:latin typeface="Courier New" panose="02070309020205020404" pitchFamily="49" charset="0"/>
            <a:cs typeface="Courier New" panose="02070309020205020404" pitchFamily="49" charset="0"/>
          </a:endParaRPr>
        </a:p>
      </dsp:txBody>
      <dsp:txXfrm>
        <a:off x="1240206" y="1482117"/>
        <a:ext cx="1851235" cy="592395"/>
      </dsp:txXfrm>
    </dsp:sp>
    <dsp:sp modelId="{B6FDC77A-3C83-BB4E-BC88-7F6692336B41}">
      <dsp:nvSpPr>
        <dsp:cNvPr id="0" name=""/>
        <dsp:cNvSpPr/>
      </dsp:nvSpPr>
      <dsp:spPr>
        <a:xfrm>
          <a:off x="3943010" y="1315506"/>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B61017B7-CC38-E44F-8EC2-7442FCA629E8}">
      <dsp:nvSpPr>
        <dsp:cNvPr id="0" name=""/>
        <dsp:cNvSpPr/>
      </dsp:nvSpPr>
      <dsp:spPr>
        <a:xfrm>
          <a:off x="3943010" y="1315506"/>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E51699A-991B-4641-84D2-212B2B027E89}">
      <dsp:nvSpPr>
        <dsp:cNvPr id="0" name=""/>
        <dsp:cNvSpPr/>
      </dsp:nvSpPr>
      <dsp:spPr>
        <a:xfrm>
          <a:off x="3480201" y="1482117"/>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smtClean="0">
              <a:latin typeface="Courier New" panose="02070309020205020404" pitchFamily="49" charset="0"/>
              <a:cs typeface="Courier New" panose="02070309020205020404" pitchFamily="49" charset="0"/>
            </a:rPr>
            <a:t>hostname</a:t>
          </a:r>
          <a:endParaRPr lang="en-US" sz="2600" kern="1200" dirty="0">
            <a:latin typeface="Courier New" panose="02070309020205020404" pitchFamily="49" charset="0"/>
            <a:cs typeface="Courier New" panose="02070309020205020404" pitchFamily="49" charset="0"/>
          </a:endParaRPr>
        </a:p>
      </dsp:txBody>
      <dsp:txXfrm>
        <a:off x="3480201" y="1482117"/>
        <a:ext cx="1851235" cy="592395"/>
      </dsp:txXfrm>
    </dsp:sp>
    <dsp:sp modelId="{6FE385BF-D2AB-EC41-94A3-9BBD64D9BC9B}">
      <dsp:nvSpPr>
        <dsp:cNvPr id="0" name=""/>
        <dsp:cNvSpPr/>
      </dsp:nvSpPr>
      <dsp:spPr>
        <a:xfrm>
          <a:off x="6183005" y="1315506"/>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A7170AA-F5BC-D94A-BA92-7E413503321A}">
      <dsp:nvSpPr>
        <dsp:cNvPr id="0" name=""/>
        <dsp:cNvSpPr/>
      </dsp:nvSpPr>
      <dsp:spPr>
        <a:xfrm>
          <a:off x="6183005" y="1315506"/>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A5E4020B-49DD-1B4E-B673-EB8226EE3720}">
      <dsp:nvSpPr>
        <dsp:cNvPr id="0" name=""/>
        <dsp:cNvSpPr/>
      </dsp:nvSpPr>
      <dsp:spPr>
        <a:xfrm>
          <a:off x="5720196" y="1482117"/>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smtClean="0">
              <a:latin typeface="Courier New" panose="02070309020205020404" pitchFamily="49" charset="0"/>
              <a:cs typeface="Courier New" panose="02070309020205020404" pitchFamily="49" charset="0"/>
            </a:rPr>
            <a:t>memory</a:t>
          </a:r>
          <a:endParaRPr lang="en-US" sz="2600" kern="1200" dirty="0">
            <a:latin typeface="Courier New" panose="02070309020205020404" pitchFamily="49" charset="0"/>
            <a:cs typeface="Courier New" panose="02070309020205020404" pitchFamily="49" charset="0"/>
          </a:endParaRPr>
        </a:p>
      </dsp:txBody>
      <dsp:txXfrm>
        <a:off x="5720196" y="1482117"/>
        <a:ext cx="1851235" cy="592395"/>
      </dsp:txXfrm>
    </dsp:sp>
    <dsp:sp modelId="{577DBC34-A896-B748-9D9E-587430B83FAB}">
      <dsp:nvSpPr>
        <dsp:cNvPr id="0" name=""/>
        <dsp:cNvSpPr/>
      </dsp:nvSpPr>
      <dsp:spPr>
        <a:xfrm>
          <a:off x="7386308" y="2629883"/>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18013B7-1D24-044A-B869-966EE8EB7807}">
      <dsp:nvSpPr>
        <dsp:cNvPr id="0" name=""/>
        <dsp:cNvSpPr/>
      </dsp:nvSpPr>
      <dsp:spPr>
        <a:xfrm>
          <a:off x="7386308" y="2629883"/>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2D06822F-24C2-554F-BA78-811C34A3B1A5}">
      <dsp:nvSpPr>
        <dsp:cNvPr id="0" name=""/>
        <dsp:cNvSpPr/>
      </dsp:nvSpPr>
      <dsp:spPr>
        <a:xfrm>
          <a:off x="6923499" y="2796494"/>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smtClean="0">
              <a:latin typeface="Courier New" panose="02070309020205020404" pitchFamily="49" charset="0"/>
              <a:cs typeface="Courier New" panose="02070309020205020404" pitchFamily="49" charset="0"/>
            </a:rPr>
            <a:t>total</a:t>
          </a:r>
          <a:endParaRPr lang="en-US" sz="2600" kern="1200" dirty="0">
            <a:latin typeface="Courier New" panose="02070309020205020404" pitchFamily="49" charset="0"/>
            <a:cs typeface="Courier New" panose="02070309020205020404" pitchFamily="49" charset="0"/>
          </a:endParaRPr>
        </a:p>
      </dsp:txBody>
      <dsp:txXfrm>
        <a:off x="6923499" y="2796494"/>
        <a:ext cx="1851235" cy="592395"/>
      </dsp:txXfrm>
    </dsp:sp>
    <dsp:sp modelId="{0F621EC2-8E12-0549-A2AA-DEA3673AA5A3}">
      <dsp:nvSpPr>
        <dsp:cNvPr id="0" name=""/>
        <dsp:cNvSpPr/>
      </dsp:nvSpPr>
      <dsp:spPr>
        <a:xfrm>
          <a:off x="9626303" y="1315506"/>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80D6CEEA-0B76-5246-A4B8-C94A86E47F03}">
      <dsp:nvSpPr>
        <dsp:cNvPr id="0" name=""/>
        <dsp:cNvSpPr/>
      </dsp:nvSpPr>
      <dsp:spPr>
        <a:xfrm>
          <a:off x="9626303" y="1315506"/>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72ADABA-4E50-1C40-9B0C-7335204F503D}">
      <dsp:nvSpPr>
        <dsp:cNvPr id="0" name=""/>
        <dsp:cNvSpPr/>
      </dsp:nvSpPr>
      <dsp:spPr>
        <a:xfrm>
          <a:off x="9163494" y="1482117"/>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err="1" smtClean="0">
              <a:latin typeface="Courier New" panose="02070309020205020404" pitchFamily="49" charset="0"/>
              <a:cs typeface="Courier New" panose="02070309020205020404" pitchFamily="49" charset="0"/>
            </a:rPr>
            <a:t>cpu</a:t>
          </a:r>
          <a:endParaRPr lang="en-US" sz="2600" kern="1200" dirty="0">
            <a:latin typeface="Courier New" panose="02070309020205020404" pitchFamily="49" charset="0"/>
            <a:cs typeface="Courier New" panose="02070309020205020404" pitchFamily="49" charset="0"/>
          </a:endParaRPr>
        </a:p>
      </dsp:txBody>
      <dsp:txXfrm>
        <a:off x="9163494" y="1482117"/>
        <a:ext cx="1851235" cy="592395"/>
      </dsp:txXfrm>
    </dsp:sp>
    <dsp:sp modelId="{A49E9390-BD0F-C24A-9449-9F4ADBBD70B3}">
      <dsp:nvSpPr>
        <dsp:cNvPr id="0" name=""/>
        <dsp:cNvSpPr/>
      </dsp:nvSpPr>
      <dsp:spPr>
        <a:xfrm>
          <a:off x="9626303" y="2629883"/>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C426711-9729-3E46-B42D-7809147B8BC6}">
      <dsp:nvSpPr>
        <dsp:cNvPr id="0" name=""/>
        <dsp:cNvSpPr/>
      </dsp:nvSpPr>
      <dsp:spPr>
        <a:xfrm>
          <a:off x="9626303" y="2629883"/>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79FA37EA-7521-1F4C-A399-95F223771CD3}">
      <dsp:nvSpPr>
        <dsp:cNvPr id="0" name=""/>
        <dsp:cNvSpPr/>
      </dsp:nvSpPr>
      <dsp:spPr>
        <a:xfrm>
          <a:off x="9163494" y="2796494"/>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smtClean="0">
              <a:latin typeface="Courier New" panose="02070309020205020404" pitchFamily="49" charset="0"/>
              <a:cs typeface="Courier New" panose="02070309020205020404" pitchFamily="49" charset="0"/>
            </a:rPr>
            <a:t>0</a:t>
          </a:r>
          <a:endParaRPr lang="en-US" sz="2600" kern="1200" dirty="0">
            <a:latin typeface="Courier New" panose="02070309020205020404" pitchFamily="49" charset="0"/>
            <a:cs typeface="Courier New" panose="02070309020205020404" pitchFamily="49" charset="0"/>
          </a:endParaRPr>
        </a:p>
      </dsp:txBody>
      <dsp:txXfrm>
        <a:off x="9163494" y="2796494"/>
        <a:ext cx="1851235" cy="592395"/>
      </dsp:txXfrm>
    </dsp:sp>
    <dsp:sp modelId="{72EC0DAB-5DCC-3743-989B-0DB7633AC99A}">
      <dsp:nvSpPr>
        <dsp:cNvPr id="0" name=""/>
        <dsp:cNvSpPr/>
      </dsp:nvSpPr>
      <dsp:spPr>
        <a:xfrm>
          <a:off x="10829607" y="3944261"/>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DE48F64-63EE-6C41-98AA-261C1CF4B2A3}">
      <dsp:nvSpPr>
        <dsp:cNvPr id="0" name=""/>
        <dsp:cNvSpPr/>
      </dsp:nvSpPr>
      <dsp:spPr>
        <a:xfrm>
          <a:off x="10829607" y="3944261"/>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92B681F-91C4-AF4E-B79D-C7793AA9A6E3}">
      <dsp:nvSpPr>
        <dsp:cNvPr id="0" name=""/>
        <dsp:cNvSpPr/>
      </dsp:nvSpPr>
      <dsp:spPr>
        <a:xfrm>
          <a:off x="10366798" y="4110872"/>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err="1" smtClean="0">
              <a:latin typeface="Courier New" panose="02070309020205020404" pitchFamily="49" charset="0"/>
              <a:cs typeface="Courier New" panose="02070309020205020404" pitchFamily="49" charset="0"/>
            </a:rPr>
            <a:t>mhz</a:t>
          </a:r>
          <a:endParaRPr lang="en-US" sz="2600" kern="1200" dirty="0">
            <a:latin typeface="Courier New" panose="02070309020205020404" pitchFamily="49" charset="0"/>
            <a:cs typeface="Courier New" panose="02070309020205020404" pitchFamily="49" charset="0"/>
          </a:endParaRPr>
        </a:p>
      </dsp:txBody>
      <dsp:txXfrm>
        <a:off x="10366798" y="4110872"/>
        <a:ext cx="1851235" cy="592395"/>
      </dsp:txXfrm>
    </dsp:sp>
    <dsp:sp modelId="{F3A8E1DA-3021-9146-BD64-2C75698D1F46}">
      <dsp:nvSpPr>
        <dsp:cNvPr id="0" name=""/>
        <dsp:cNvSpPr/>
      </dsp:nvSpPr>
      <dsp:spPr>
        <a:xfrm>
          <a:off x="11866298" y="1315506"/>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D52BA993-0C91-7D4F-950E-38C70FAEA007}">
      <dsp:nvSpPr>
        <dsp:cNvPr id="0" name=""/>
        <dsp:cNvSpPr/>
      </dsp:nvSpPr>
      <dsp:spPr>
        <a:xfrm>
          <a:off x="11866298" y="1315506"/>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52482574-0AD2-D54A-A248-BC012BFEF429}">
      <dsp:nvSpPr>
        <dsp:cNvPr id="0" name=""/>
        <dsp:cNvSpPr/>
      </dsp:nvSpPr>
      <dsp:spPr>
        <a:xfrm>
          <a:off x="11403490" y="1482117"/>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smtClean="0">
              <a:latin typeface="Courier New" panose="02070309020205020404" pitchFamily="49" charset="0"/>
              <a:cs typeface="Courier New" panose="02070309020205020404" pitchFamily="49" charset="0"/>
            </a:rPr>
            <a:t>...</a:t>
          </a:r>
          <a:endParaRPr lang="en-US" sz="2600" kern="1200" dirty="0">
            <a:latin typeface="Courier New" panose="02070309020205020404" pitchFamily="49" charset="0"/>
            <a:cs typeface="Courier New" panose="02070309020205020404" pitchFamily="49" charset="0"/>
          </a:endParaRPr>
        </a:p>
      </dsp:txBody>
      <dsp:txXfrm>
        <a:off x="11403490" y="1482117"/>
        <a:ext cx="1851235" cy="592395"/>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FE57F9A-7356-C94F-9188-49E4DAEB4F56}">
      <dsp:nvSpPr>
        <dsp:cNvPr id="0" name=""/>
        <dsp:cNvSpPr/>
      </dsp:nvSpPr>
      <dsp:spPr>
        <a:xfrm>
          <a:off x="7247466" y="926746"/>
          <a:ext cx="5081641" cy="388759"/>
        </a:xfrm>
        <a:custGeom>
          <a:avLst/>
          <a:gdLst/>
          <a:ahLst/>
          <a:cxnLst/>
          <a:rect l="0" t="0" r="0" b="0"/>
          <a:pathLst>
            <a:path>
              <a:moveTo>
                <a:pt x="0" y="0"/>
              </a:moveTo>
              <a:lnTo>
                <a:pt x="0" y="194379"/>
              </a:lnTo>
              <a:lnTo>
                <a:pt x="5081641" y="194379"/>
              </a:lnTo>
              <a:lnTo>
                <a:pt x="5081641" y="38875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02E5C1E-92E6-784F-99D8-8F63D68D2ED2}">
      <dsp:nvSpPr>
        <dsp:cNvPr id="0" name=""/>
        <dsp:cNvSpPr/>
      </dsp:nvSpPr>
      <dsp:spPr>
        <a:xfrm>
          <a:off x="10089112" y="3555501"/>
          <a:ext cx="851568" cy="555370"/>
        </a:xfrm>
        <a:custGeom>
          <a:avLst/>
          <a:gdLst/>
          <a:ahLst/>
          <a:cxnLst/>
          <a:rect l="0" t="0" r="0" b="0"/>
          <a:pathLst>
            <a:path>
              <a:moveTo>
                <a:pt x="0" y="0"/>
              </a:moveTo>
              <a:lnTo>
                <a:pt x="0" y="555370"/>
              </a:lnTo>
              <a:lnTo>
                <a:pt x="851568" y="555370"/>
              </a:lnTo>
            </a:path>
          </a:pathLst>
        </a:custGeom>
        <a:noFill/>
        <a:ln w="25400" cap="flat" cmpd="sng" algn="ctr">
          <a:solidFill>
            <a:schemeClr val="accent2">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45E80E85-8B2F-BE4A-86BC-2DD7EF816D17}">
      <dsp:nvSpPr>
        <dsp:cNvPr id="0" name=""/>
        <dsp:cNvSpPr/>
      </dsp:nvSpPr>
      <dsp:spPr>
        <a:xfrm>
          <a:off x="10043392" y="2241124"/>
          <a:ext cx="91440" cy="388759"/>
        </a:xfrm>
        <a:custGeom>
          <a:avLst/>
          <a:gdLst/>
          <a:ahLst/>
          <a:cxnLst/>
          <a:rect l="0" t="0" r="0" b="0"/>
          <a:pathLst>
            <a:path>
              <a:moveTo>
                <a:pt x="45720" y="0"/>
              </a:moveTo>
              <a:lnTo>
                <a:pt x="45720" y="388759"/>
              </a:lnTo>
            </a:path>
          </a:pathLst>
        </a:custGeom>
        <a:noFill/>
        <a:ln w="25400" cap="flat" cmpd="sng" algn="ctr">
          <a:solidFill>
            <a:schemeClr val="accent2">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F70AC1FB-31CD-AB41-AB2A-30C27B078C73}">
      <dsp:nvSpPr>
        <dsp:cNvPr id="0" name=""/>
        <dsp:cNvSpPr/>
      </dsp:nvSpPr>
      <dsp:spPr>
        <a:xfrm>
          <a:off x="7247466" y="926746"/>
          <a:ext cx="2841646" cy="388759"/>
        </a:xfrm>
        <a:custGeom>
          <a:avLst/>
          <a:gdLst/>
          <a:ahLst/>
          <a:cxnLst/>
          <a:rect l="0" t="0" r="0" b="0"/>
          <a:pathLst>
            <a:path>
              <a:moveTo>
                <a:pt x="0" y="0"/>
              </a:moveTo>
              <a:lnTo>
                <a:pt x="0" y="194379"/>
              </a:lnTo>
              <a:lnTo>
                <a:pt x="2841646" y="194379"/>
              </a:lnTo>
              <a:lnTo>
                <a:pt x="2841646" y="38875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709B747C-318A-DB40-B2FE-A27AEB67E54A}">
      <dsp:nvSpPr>
        <dsp:cNvPr id="0" name=""/>
        <dsp:cNvSpPr/>
      </dsp:nvSpPr>
      <dsp:spPr>
        <a:xfrm>
          <a:off x="6645814" y="2241124"/>
          <a:ext cx="851568" cy="555370"/>
        </a:xfrm>
        <a:custGeom>
          <a:avLst/>
          <a:gdLst/>
          <a:ahLst/>
          <a:cxnLst/>
          <a:rect l="0" t="0" r="0" b="0"/>
          <a:pathLst>
            <a:path>
              <a:moveTo>
                <a:pt x="0" y="0"/>
              </a:moveTo>
              <a:lnTo>
                <a:pt x="0" y="555370"/>
              </a:lnTo>
              <a:lnTo>
                <a:pt x="851568" y="555370"/>
              </a:lnTo>
            </a:path>
          </a:pathLst>
        </a:custGeom>
        <a:noFill/>
        <a:ln w="25400" cap="flat" cmpd="sng" algn="ctr">
          <a:solidFill>
            <a:schemeClr val="accent2">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D41A28FF-9D7C-E049-9F81-95EBF4E366AF}">
      <dsp:nvSpPr>
        <dsp:cNvPr id="0" name=""/>
        <dsp:cNvSpPr/>
      </dsp:nvSpPr>
      <dsp:spPr>
        <a:xfrm>
          <a:off x="6645814" y="926746"/>
          <a:ext cx="601651" cy="388759"/>
        </a:xfrm>
        <a:custGeom>
          <a:avLst/>
          <a:gdLst/>
          <a:ahLst/>
          <a:cxnLst/>
          <a:rect l="0" t="0" r="0" b="0"/>
          <a:pathLst>
            <a:path>
              <a:moveTo>
                <a:pt x="601651" y="0"/>
              </a:moveTo>
              <a:lnTo>
                <a:pt x="601651" y="194379"/>
              </a:lnTo>
              <a:lnTo>
                <a:pt x="0" y="194379"/>
              </a:lnTo>
              <a:lnTo>
                <a:pt x="0" y="38875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2CFFCB8D-9475-BD4B-9887-384F29646124}">
      <dsp:nvSpPr>
        <dsp:cNvPr id="0" name=""/>
        <dsp:cNvSpPr/>
      </dsp:nvSpPr>
      <dsp:spPr>
        <a:xfrm>
          <a:off x="4405819" y="926746"/>
          <a:ext cx="2841646" cy="388759"/>
        </a:xfrm>
        <a:custGeom>
          <a:avLst/>
          <a:gdLst/>
          <a:ahLst/>
          <a:cxnLst/>
          <a:rect l="0" t="0" r="0" b="0"/>
          <a:pathLst>
            <a:path>
              <a:moveTo>
                <a:pt x="2841646" y="0"/>
              </a:moveTo>
              <a:lnTo>
                <a:pt x="2841646" y="194379"/>
              </a:lnTo>
              <a:lnTo>
                <a:pt x="0" y="194379"/>
              </a:lnTo>
              <a:lnTo>
                <a:pt x="0" y="38875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839C52B7-E823-8B43-9FF8-2B56EEE41FD4}">
      <dsp:nvSpPr>
        <dsp:cNvPr id="0" name=""/>
        <dsp:cNvSpPr/>
      </dsp:nvSpPr>
      <dsp:spPr>
        <a:xfrm>
          <a:off x="2165824" y="926746"/>
          <a:ext cx="5081641" cy="388759"/>
        </a:xfrm>
        <a:custGeom>
          <a:avLst/>
          <a:gdLst/>
          <a:ahLst/>
          <a:cxnLst/>
          <a:rect l="0" t="0" r="0" b="0"/>
          <a:pathLst>
            <a:path>
              <a:moveTo>
                <a:pt x="5081641" y="0"/>
              </a:moveTo>
              <a:lnTo>
                <a:pt x="5081641" y="194379"/>
              </a:lnTo>
              <a:lnTo>
                <a:pt x="0" y="194379"/>
              </a:lnTo>
              <a:lnTo>
                <a:pt x="0" y="38875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6AD2DE29-FCC8-C547-A1A0-7EB4A67403DE}">
      <dsp:nvSpPr>
        <dsp:cNvPr id="0" name=""/>
        <dsp:cNvSpPr/>
      </dsp:nvSpPr>
      <dsp:spPr>
        <a:xfrm>
          <a:off x="6784657" y="1129"/>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7681BB6-FB53-B940-AE01-EABFD1280AAE}">
      <dsp:nvSpPr>
        <dsp:cNvPr id="0" name=""/>
        <dsp:cNvSpPr/>
      </dsp:nvSpPr>
      <dsp:spPr>
        <a:xfrm>
          <a:off x="6784657" y="1129"/>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EB05192C-527A-5D41-87F2-2EC5C324EC0B}">
      <dsp:nvSpPr>
        <dsp:cNvPr id="0" name=""/>
        <dsp:cNvSpPr/>
      </dsp:nvSpPr>
      <dsp:spPr>
        <a:xfrm>
          <a:off x="6321848" y="167740"/>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smtClean="0">
              <a:latin typeface="Courier New" panose="02070309020205020404" pitchFamily="49" charset="0"/>
              <a:cs typeface="Courier New" panose="02070309020205020404" pitchFamily="49" charset="0"/>
            </a:rPr>
            <a:t>node</a:t>
          </a:r>
          <a:endParaRPr lang="en-US" sz="2600" kern="1200" dirty="0">
            <a:latin typeface="Courier New" panose="02070309020205020404" pitchFamily="49" charset="0"/>
            <a:cs typeface="Courier New" panose="02070309020205020404" pitchFamily="49" charset="0"/>
          </a:endParaRPr>
        </a:p>
      </dsp:txBody>
      <dsp:txXfrm>
        <a:off x="6321848" y="167740"/>
        <a:ext cx="1851235" cy="592395"/>
      </dsp:txXfrm>
    </dsp:sp>
    <dsp:sp modelId="{42549172-AA64-A840-B29A-9C3F45CE9EE5}">
      <dsp:nvSpPr>
        <dsp:cNvPr id="0" name=""/>
        <dsp:cNvSpPr/>
      </dsp:nvSpPr>
      <dsp:spPr>
        <a:xfrm>
          <a:off x="1703015" y="1315506"/>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E1FC29C1-E80E-214D-BD6C-5AD13CFE5633}">
      <dsp:nvSpPr>
        <dsp:cNvPr id="0" name=""/>
        <dsp:cNvSpPr/>
      </dsp:nvSpPr>
      <dsp:spPr>
        <a:xfrm>
          <a:off x="1703015" y="1315506"/>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EBC3FE8-4A6F-7442-9129-150F8118DDEA}">
      <dsp:nvSpPr>
        <dsp:cNvPr id="0" name=""/>
        <dsp:cNvSpPr/>
      </dsp:nvSpPr>
      <dsp:spPr>
        <a:xfrm>
          <a:off x="1240206" y="1482117"/>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err="1" smtClean="0">
              <a:latin typeface="Courier New" panose="02070309020205020404" pitchFamily="49" charset="0"/>
              <a:cs typeface="Courier New" panose="02070309020205020404" pitchFamily="49" charset="0"/>
            </a:rPr>
            <a:t>ipaddress</a:t>
          </a:r>
          <a:endParaRPr lang="en-US" sz="2600" kern="1200" dirty="0">
            <a:latin typeface="Courier New" panose="02070309020205020404" pitchFamily="49" charset="0"/>
            <a:cs typeface="Courier New" panose="02070309020205020404" pitchFamily="49" charset="0"/>
          </a:endParaRPr>
        </a:p>
      </dsp:txBody>
      <dsp:txXfrm>
        <a:off x="1240206" y="1482117"/>
        <a:ext cx="1851235" cy="592395"/>
      </dsp:txXfrm>
    </dsp:sp>
    <dsp:sp modelId="{B6FDC77A-3C83-BB4E-BC88-7F6692336B41}">
      <dsp:nvSpPr>
        <dsp:cNvPr id="0" name=""/>
        <dsp:cNvSpPr/>
      </dsp:nvSpPr>
      <dsp:spPr>
        <a:xfrm>
          <a:off x="3943010" y="1315506"/>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B61017B7-CC38-E44F-8EC2-7442FCA629E8}">
      <dsp:nvSpPr>
        <dsp:cNvPr id="0" name=""/>
        <dsp:cNvSpPr/>
      </dsp:nvSpPr>
      <dsp:spPr>
        <a:xfrm>
          <a:off x="3943010" y="1315506"/>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E51699A-991B-4641-84D2-212B2B027E89}">
      <dsp:nvSpPr>
        <dsp:cNvPr id="0" name=""/>
        <dsp:cNvSpPr/>
      </dsp:nvSpPr>
      <dsp:spPr>
        <a:xfrm>
          <a:off x="3480201" y="1482117"/>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smtClean="0">
              <a:latin typeface="Courier New" panose="02070309020205020404" pitchFamily="49" charset="0"/>
              <a:cs typeface="Courier New" panose="02070309020205020404" pitchFamily="49" charset="0"/>
            </a:rPr>
            <a:t>hostname</a:t>
          </a:r>
          <a:endParaRPr lang="en-US" sz="2600" kern="1200" dirty="0">
            <a:latin typeface="Courier New" panose="02070309020205020404" pitchFamily="49" charset="0"/>
            <a:cs typeface="Courier New" panose="02070309020205020404" pitchFamily="49" charset="0"/>
          </a:endParaRPr>
        </a:p>
      </dsp:txBody>
      <dsp:txXfrm>
        <a:off x="3480201" y="1482117"/>
        <a:ext cx="1851235" cy="592395"/>
      </dsp:txXfrm>
    </dsp:sp>
    <dsp:sp modelId="{6FE385BF-D2AB-EC41-94A3-9BBD64D9BC9B}">
      <dsp:nvSpPr>
        <dsp:cNvPr id="0" name=""/>
        <dsp:cNvSpPr/>
      </dsp:nvSpPr>
      <dsp:spPr>
        <a:xfrm>
          <a:off x="6183005" y="1315506"/>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A7170AA-F5BC-D94A-BA92-7E413503321A}">
      <dsp:nvSpPr>
        <dsp:cNvPr id="0" name=""/>
        <dsp:cNvSpPr/>
      </dsp:nvSpPr>
      <dsp:spPr>
        <a:xfrm>
          <a:off x="6183005" y="1315506"/>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A5E4020B-49DD-1B4E-B673-EB8226EE3720}">
      <dsp:nvSpPr>
        <dsp:cNvPr id="0" name=""/>
        <dsp:cNvSpPr/>
      </dsp:nvSpPr>
      <dsp:spPr>
        <a:xfrm>
          <a:off x="5720196" y="1482117"/>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smtClean="0">
              <a:latin typeface="Courier New" panose="02070309020205020404" pitchFamily="49" charset="0"/>
              <a:cs typeface="Courier New" panose="02070309020205020404" pitchFamily="49" charset="0"/>
            </a:rPr>
            <a:t>memory</a:t>
          </a:r>
          <a:endParaRPr lang="en-US" sz="2600" kern="1200" dirty="0">
            <a:latin typeface="Courier New" panose="02070309020205020404" pitchFamily="49" charset="0"/>
            <a:cs typeface="Courier New" panose="02070309020205020404" pitchFamily="49" charset="0"/>
          </a:endParaRPr>
        </a:p>
      </dsp:txBody>
      <dsp:txXfrm>
        <a:off x="5720196" y="1482117"/>
        <a:ext cx="1851235" cy="592395"/>
      </dsp:txXfrm>
    </dsp:sp>
    <dsp:sp modelId="{577DBC34-A896-B748-9D9E-587430B83FAB}">
      <dsp:nvSpPr>
        <dsp:cNvPr id="0" name=""/>
        <dsp:cNvSpPr/>
      </dsp:nvSpPr>
      <dsp:spPr>
        <a:xfrm>
          <a:off x="7386308" y="2629883"/>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18013B7-1D24-044A-B869-966EE8EB7807}">
      <dsp:nvSpPr>
        <dsp:cNvPr id="0" name=""/>
        <dsp:cNvSpPr/>
      </dsp:nvSpPr>
      <dsp:spPr>
        <a:xfrm>
          <a:off x="7386308" y="2629883"/>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2D06822F-24C2-554F-BA78-811C34A3B1A5}">
      <dsp:nvSpPr>
        <dsp:cNvPr id="0" name=""/>
        <dsp:cNvSpPr/>
      </dsp:nvSpPr>
      <dsp:spPr>
        <a:xfrm>
          <a:off x="6923499" y="2796494"/>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smtClean="0">
              <a:latin typeface="Courier New" panose="02070309020205020404" pitchFamily="49" charset="0"/>
              <a:cs typeface="Courier New" panose="02070309020205020404" pitchFamily="49" charset="0"/>
            </a:rPr>
            <a:t>total</a:t>
          </a:r>
          <a:endParaRPr lang="en-US" sz="2600" kern="1200" dirty="0">
            <a:latin typeface="Courier New" panose="02070309020205020404" pitchFamily="49" charset="0"/>
            <a:cs typeface="Courier New" panose="02070309020205020404" pitchFamily="49" charset="0"/>
          </a:endParaRPr>
        </a:p>
      </dsp:txBody>
      <dsp:txXfrm>
        <a:off x="6923499" y="2796494"/>
        <a:ext cx="1851235" cy="592395"/>
      </dsp:txXfrm>
    </dsp:sp>
    <dsp:sp modelId="{0F621EC2-8E12-0549-A2AA-DEA3673AA5A3}">
      <dsp:nvSpPr>
        <dsp:cNvPr id="0" name=""/>
        <dsp:cNvSpPr/>
      </dsp:nvSpPr>
      <dsp:spPr>
        <a:xfrm>
          <a:off x="9626303" y="1315506"/>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80D6CEEA-0B76-5246-A4B8-C94A86E47F03}">
      <dsp:nvSpPr>
        <dsp:cNvPr id="0" name=""/>
        <dsp:cNvSpPr/>
      </dsp:nvSpPr>
      <dsp:spPr>
        <a:xfrm>
          <a:off x="9626303" y="1315506"/>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72ADABA-4E50-1C40-9B0C-7335204F503D}">
      <dsp:nvSpPr>
        <dsp:cNvPr id="0" name=""/>
        <dsp:cNvSpPr/>
      </dsp:nvSpPr>
      <dsp:spPr>
        <a:xfrm>
          <a:off x="9163494" y="1482117"/>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err="1" smtClean="0">
              <a:latin typeface="Courier New" panose="02070309020205020404" pitchFamily="49" charset="0"/>
              <a:cs typeface="Courier New" panose="02070309020205020404" pitchFamily="49" charset="0"/>
            </a:rPr>
            <a:t>cpu</a:t>
          </a:r>
          <a:endParaRPr lang="en-US" sz="2600" kern="1200" dirty="0">
            <a:latin typeface="Courier New" panose="02070309020205020404" pitchFamily="49" charset="0"/>
            <a:cs typeface="Courier New" panose="02070309020205020404" pitchFamily="49" charset="0"/>
          </a:endParaRPr>
        </a:p>
      </dsp:txBody>
      <dsp:txXfrm>
        <a:off x="9163494" y="1482117"/>
        <a:ext cx="1851235" cy="592395"/>
      </dsp:txXfrm>
    </dsp:sp>
    <dsp:sp modelId="{A49E9390-BD0F-C24A-9449-9F4ADBBD70B3}">
      <dsp:nvSpPr>
        <dsp:cNvPr id="0" name=""/>
        <dsp:cNvSpPr/>
      </dsp:nvSpPr>
      <dsp:spPr>
        <a:xfrm>
          <a:off x="9626303" y="2629883"/>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C426711-9729-3E46-B42D-7809147B8BC6}">
      <dsp:nvSpPr>
        <dsp:cNvPr id="0" name=""/>
        <dsp:cNvSpPr/>
      </dsp:nvSpPr>
      <dsp:spPr>
        <a:xfrm>
          <a:off x="9626303" y="2629883"/>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79FA37EA-7521-1F4C-A399-95F223771CD3}">
      <dsp:nvSpPr>
        <dsp:cNvPr id="0" name=""/>
        <dsp:cNvSpPr/>
      </dsp:nvSpPr>
      <dsp:spPr>
        <a:xfrm>
          <a:off x="9163494" y="2796494"/>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smtClean="0">
              <a:latin typeface="Courier New" panose="02070309020205020404" pitchFamily="49" charset="0"/>
              <a:cs typeface="Courier New" panose="02070309020205020404" pitchFamily="49" charset="0"/>
            </a:rPr>
            <a:t>0</a:t>
          </a:r>
          <a:endParaRPr lang="en-US" sz="2600" kern="1200" dirty="0">
            <a:latin typeface="Courier New" panose="02070309020205020404" pitchFamily="49" charset="0"/>
            <a:cs typeface="Courier New" panose="02070309020205020404" pitchFamily="49" charset="0"/>
          </a:endParaRPr>
        </a:p>
      </dsp:txBody>
      <dsp:txXfrm>
        <a:off x="9163494" y="2796494"/>
        <a:ext cx="1851235" cy="592395"/>
      </dsp:txXfrm>
    </dsp:sp>
    <dsp:sp modelId="{72EC0DAB-5DCC-3743-989B-0DB7633AC99A}">
      <dsp:nvSpPr>
        <dsp:cNvPr id="0" name=""/>
        <dsp:cNvSpPr/>
      </dsp:nvSpPr>
      <dsp:spPr>
        <a:xfrm>
          <a:off x="10829607" y="3944261"/>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DE48F64-63EE-6C41-98AA-261C1CF4B2A3}">
      <dsp:nvSpPr>
        <dsp:cNvPr id="0" name=""/>
        <dsp:cNvSpPr/>
      </dsp:nvSpPr>
      <dsp:spPr>
        <a:xfrm>
          <a:off x="10829607" y="3944261"/>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92B681F-91C4-AF4E-B79D-C7793AA9A6E3}">
      <dsp:nvSpPr>
        <dsp:cNvPr id="0" name=""/>
        <dsp:cNvSpPr/>
      </dsp:nvSpPr>
      <dsp:spPr>
        <a:xfrm>
          <a:off x="10366798" y="4110872"/>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err="1" smtClean="0">
              <a:latin typeface="Courier New" panose="02070309020205020404" pitchFamily="49" charset="0"/>
              <a:cs typeface="Courier New" panose="02070309020205020404" pitchFamily="49" charset="0"/>
            </a:rPr>
            <a:t>mhz</a:t>
          </a:r>
          <a:endParaRPr lang="en-US" sz="2600" kern="1200" dirty="0">
            <a:latin typeface="Courier New" panose="02070309020205020404" pitchFamily="49" charset="0"/>
            <a:cs typeface="Courier New" panose="02070309020205020404" pitchFamily="49" charset="0"/>
          </a:endParaRPr>
        </a:p>
      </dsp:txBody>
      <dsp:txXfrm>
        <a:off x="10366798" y="4110872"/>
        <a:ext cx="1851235" cy="592395"/>
      </dsp:txXfrm>
    </dsp:sp>
    <dsp:sp modelId="{F2FAF5CB-E102-BE49-B2F6-ECB7483FF333}">
      <dsp:nvSpPr>
        <dsp:cNvPr id="0" name=""/>
        <dsp:cNvSpPr/>
      </dsp:nvSpPr>
      <dsp:spPr>
        <a:xfrm>
          <a:off x="11866298" y="1315506"/>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22614682-6F21-9B47-AFB0-76A74D124FAA}">
      <dsp:nvSpPr>
        <dsp:cNvPr id="0" name=""/>
        <dsp:cNvSpPr/>
      </dsp:nvSpPr>
      <dsp:spPr>
        <a:xfrm>
          <a:off x="11866298" y="1315506"/>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C37DF790-00F9-8D45-9081-2DC5F7F0C0C5}">
      <dsp:nvSpPr>
        <dsp:cNvPr id="0" name=""/>
        <dsp:cNvSpPr/>
      </dsp:nvSpPr>
      <dsp:spPr>
        <a:xfrm>
          <a:off x="11403490" y="1482117"/>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smtClean="0">
              <a:latin typeface="Courier New" panose="02070309020205020404" pitchFamily="49" charset="0"/>
              <a:cs typeface="Courier New" panose="02070309020205020404" pitchFamily="49" charset="0"/>
            </a:rPr>
            <a:t>...</a:t>
          </a:r>
          <a:endParaRPr lang="en-US" sz="2600" kern="1200" dirty="0">
            <a:latin typeface="Courier New" panose="02070309020205020404" pitchFamily="49" charset="0"/>
            <a:cs typeface="Courier New" panose="02070309020205020404" pitchFamily="49" charset="0"/>
          </a:endParaRPr>
        </a:p>
      </dsp:txBody>
      <dsp:txXfrm>
        <a:off x="11403490" y="1482117"/>
        <a:ext cx="1851235" cy="592395"/>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D310A1C-7E93-E14A-9F38-9F4BFDD11134}">
      <dsp:nvSpPr>
        <dsp:cNvPr id="0" name=""/>
        <dsp:cNvSpPr/>
      </dsp:nvSpPr>
      <dsp:spPr>
        <a:xfrm>
          <a:off x="7247466" y="926746"/>
          <a:ext cx="5081641" cy="388759"/>
        </a:xfrm>
        <a:custGeom>
          <a:avLst/>
          <a:gdLst/>
          <a:ahLst/>
          <a:cxnLst/>
          <a:rect l="0" t="0" r="0" b="0"/>
          <a:pathLst>
            <a:path>
              <a:moveTo>
                <a:pt x="0" y="0"/>
              </a:moveTo>
              <a:lnTo>
                <a:pt x="0" y="194379"/>
              </a:lnTo>
              <a:lnTo>
                <a:pt x="5081641" y="194379"/>
              </a:lnTo>
              <a:lnTo>
                <a:pt x="5081641" y="38875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02E5C1E-92E6-784F-99D8-8F63D68D2ED2}">
      <dsp:nvSpPr>
        <dsp:cNvPr id="0" name=""/>
        <dsp:cNvSpPr/>
      </dsp:nvSpPr>
      <dsp:spPr>
        <a:xfrm>
          <a:off x="10089112" y="3555501"/>
          <a:ext cx="851568" cy="555370"/>
        </a:xfrm>
        <a:custGeom>
          <a:avLst/>
          <a:gdLst/>
          <a:ahLst/>
          <a:cxnLst/>
          <a:rect l="0" t="0" r="0" b="0"/>
          <a:pathLst>
            <a:path>
              <a:moveTo>
                <a:pt x="0" y="0"/>
              </a:moveTo>
              <a:lnTo>
                <a:pt x="0" y="555370"/>
              </a:lnTo>
              <a:lnTo>
                <a:pt x="851568" y="555370"/>
              </a:lnTo>
            </a:path>
          </a:pathLst>
        </a:custGeom>
        <a:noFill/>
        <a:ln w="25400" cap="flat" cmpd="sng" algn="ctr">
          <a:solidFill>
            <a:schemeClr val="accent2">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45E80E85-8B2F-BE4A-86BC-2DD7EF816D17}">
      <dsp:nvSpPr>
        <dsp:cNvPr id="0" name=""/>
        <dsp:cNvSpPr/>
      </dsp:nvSpPr>
      <dsp:spPr>
        <a:xfrm>
          <a:off x="10043392" y="2241124"/>
          <a:ext cx="91440" cy="388759"/>
        </a:xfrm>
        <a:custGeom>
          <a:avLst/>
          <a:gdLst/>
          <a:ahLst/>
          <a:cxnLst/>
          <a:rect l="0" t="0" r="0" b="0"/>
          <a:pathLst>
            <a:path>
              <a:moveTo>
                <a:pt x="45720" y="0"/>
              </a:moveTo>
              <a:lnTo>
                <a:pt x="45720" y="388759"/>
              </a:lnTo>
            </a:path>
          </a:pathLst>
        </a:custGeom>
        <a:noFill/>
        <a:ln w="25400" cap="flat" cmpd="sng" algn="ctr">
          <a:solidFill>
            <a:schemeClr val="accent2">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F70AC1FB-31CD-AB41-AB2A-30C27B078C73}">
      <dsp:nvSpPr>
        <dsp:cNvPr id="0" name=""/>
        <dsp:cNvSpPr/>
      </dsp:nvSpPr>
      <dsp:spPr>
        <a:xfrm>
          <a:off x="7247466" y="926746"/>
          <a:ext cx="2841646" cy="388759"/>
        </a:xfrm>
        <a:custGeom>
          <a:avLst/>
          <a:gdLst/>
          <a:ahLst/>
          <a:cxnLst/>
          <a:rect l="0" t="0" r="0" b="0"/>
          <a:pathLst>
            <a:path>
              <a:moveTo>
                <a:pt x="0" y="0"/>
              </a:moveTo>
              <a:lnTo>
                <a:pt x="0" y="194379"/>
              </a:lnTo>
              <a:lnTo>
                <a:pt x="2841646" y="194379"/>
              </a:lnTo>
              <a:lnTo>
                <a:pt x="2841646" y="38875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709B747C-318A-DB40-B2FE-A27AEB67E54A}">
      <dsp:nvSpPr>
        <dsp:cNvPr id="0" name=""/>
        <dsp:cNvSpPr/>
      </dsp:nvSpPr>
      <dsp:spPr>
        <a:xfrm>
          <a:off x="6645814" y="2241124"/>
          <a:ext cx="851568" cy="555370"/>
        </a:xfrm>
        <a:custGeom>
          <a:avLst/>
          <a:gdLst/>
          <a:ahLst/>
          <a:cxnLst/>
          <a:rect l="0" t="0" r="0" b="0"/>
          <a:pathLst>
            <a:path>
              <a:moveTo>
                <a:pt x="0" y="0"/>
              </a:moveTo>
              <a:lnTo>
                <a:pt x="0" y="555370"/>
              </a:lnTo>
              <a:lnTo>
                <a:pt x="851568" y="555370"/>
              </a:lnTo>
            </a:path>
          </a:pathLst>
        </a:custGeom>
        <a:noFill/>
        <a:ln w="25400" cap="flat" cmpd="sng" algn="ctr">
          <a:solidFill>
            <a:schemeClr val="accent2">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D41A28FF-9D7C-E049-9F81-95EBF4E366AF}">
      <dsp:nvSpPr>
        <dsp:cNvPr id="0" name=""/>
        <dsp:cNvSpPr/>
      </dsp:nvSpPr>
      <dsp:spPr>
        <a:xfrm>
          <a:off x="6645814" y="926746"/>
          <a:ext cx="601651" cy="388759"/>
        </a:xfrm>
        <a:custGeom>
          <a:avLst/>
          <a:gdLst/>
          <a:ahLst/>
          <a:cxnLst/>
          <a:rect l="0" t="0" r="0" b="0"/>
          <a:pathLst>
            <a:path>
              <a:moveTo>
                <a:pt x="601651" y="0"/>
              </a:moveTo>
              <a:lnTo>
                <a:pt x="601651" y="194379"/>
              </a:lnTo>
              <a:lnTo>
                <a:pt x="0" y="194379"/>
              </a:lnTo>
              <a:lnTo>
                <a:pt x="0" y="38875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2CFFCB8D-9475-BD4B-9887-384F29646124}">
      <dsp:nvSpPr>
        <dsp:cNvPr id="0" name=""/>
        <dsp:cNvSpPr/>
      </dsp:nvSpPr>
      <dsp:spPr>
        <a:xfrm>
          <a:off x="4405819" y="926746"/>
          <a:ext cx="2841646" cy="388759"/>
        </a:xfrm>
        <a:custGeom>
          <a:avLst/>
          <a:gdLst/>
          <a:ahLst/>
          <a:cxnLst/>
          <a:rect l="0" t="0" r="0" b="0"/>
          <a:pathLst>
            <a:path>
              <a:moveTo>
                <a:pt x="2841646" y="0"/>
              </a:moveTo>
              <a:lnTo>
                <a:pt x="2841646" y="194379"/>
              </a:lnTo>
              <a:lnTo>
                <a:pt x="0" y="194379"/>
              </a:lnTo>
              <a:lnTo>
                <a:pt x="0" y="38875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839C52B7-E823-8B43-9FF8-2B56EEE41FD4}">
      <dsp:nvSpPr>
        <dsp:cNvPr id="0" name=""/>
        <dsp:cNvSpPr/>
      </dsp:nvSpPr>
      <dsp:spPr>
        <a:xfrm>
          <a:off x="2165824" y="926746"/>
          <a:ext cx="5081641" cy="388759"/>
        </a:xfrm>
        <a:custGeom>
          <a:avLst/>
          <a:gdLst/>
          <a:ahLst/>
          <a:cxnLst/>
          <a:rect l="0" t="0" r="0" b="0"/>
          <a:pathLst>
            <a:path>
              <a:moveTo>
                <a:pt x="5081641" y="0"/>
              </a:moveTo>
              <a:lnTo>
                <a:pt x="5081641" y="194379"/>
              </a:lnTo>
              <a:lnTo>
                <a:pt x="0" y="194379"/>
              </a:lnTo>
              <a:lnTo>
                <a:pt x="0" y="38875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6AD2DE29-FCC8-C547-A1A0-7EB4A67403DE}">
      <dsp:nvSpPr>
        <dsp:cNvPr id="0" name=""/>
        <dsp:cNvSpPr/>
      </dsp:nvSpPr>
      <dsp:spPr>
        <a:xfrm>
          <a:off x="6784657" y="1129"/>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7681BB6-FB53-B940-AE01-EABFD1280AAE}">
      <dsp:nvSpPr>
        <dsp:cNvPr id="0" name=""/>
        <dsp:cNvSpPr/>
      </dsp:nvSpPr>
      <dsp:spPr>
        <a:xfrm>
          <a:off x="6784657" y="1129"/>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EB05192C-527A-5D41-87F2-2EC5C324EC0B}">
      <dsp:nvSpPr>
        <dsp:cNvPr id="0" name=""/>
        <dsp:cNvSpPr/>
      </dsp:nvSpPr>
      <dsp:spPr>
        <a:xfrm>
          <a:off x="6321848" y="167740"/>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smtClean="0">
              <a:latin typeface="Courier New" panose="02070309020205020404" pitchFamily="49" charset="0"/>
              <a:cs typeface="Courier New" panose="02070309020205020404" pitchFamily="49" charset="0"/>
            </a:rPr>
            <a:t>node</a:t>
          </a:r>
          <a:endParaRPr lang="en-US" sz="2600" kern="1200" dirty="0">
            <a:latin typeface="Courier New" panose="02070309020205020404" pitchFamily="49" charset="0"/>
            <a:cs typeface="Courier New" panose="02070309020205020404" pitchFamily="49" charset="0"/>
          </a:endParaRPr>
        </a:p>
      </dsp:txBody>
      <dsp:txXfrm>
        <a:off x="6321848" y="167740"/>
        <a:ext cx="1851235" cy="592395"/>
      </dsp:txXfrm>
    </dsp:sp>
    <dsp:sp modelId="{42549172-AA64-A840-B29A-9C3F45CE9EE5}">
      <dsp:nvSpPr>
        <dsp:cNvPr id="0" name=""/>
        <dsp:cNvSpPr/>
      </dsp:nvSpPr>
      <dsp:spPr>
        <a:xfrm>
          <a:off x="1703015" y="1315506"/>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E1FC29C1-E80E-214D-BD6C-5AD13CFE5633}">
      <dsp:nvSpPr>
        <dsp:cNvPr id="0" name=""/>
        <dsp:cNvSpPr/>
      </dsp:nvSpPr>
      <dsp:spPr>
        <a:xfrm>
          <a:off x="1703015" y="1315506"/>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EBC3FE8-4A6F-7442-9129-150F8118DDEA}">
      <dsp:nvSpPr>
        <dsp:cNvPr id="0" name=""/>
        <dsp:cNvSpPr/>
      </dsp:nvSpPr>
      <dsp:spPr>
        <a:xfrm>
          <a:off x="1240206" y="1482117"/>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err="1" smtClean="0">
              <a:latin typeface="Courier New" panose="02070309020205020404" pitchFamily="49" charset="0"/>
              <a:cs typeface="Courier New" panose="02070309020205020404" pitchFamily="49" charset="0"/>
            </a:rPr>
            <a:t>ipaddress</a:t>
          </a:r>
          <a:endParaRPr lang="en-US" sz="2600" kern="1200" dirty="0">
            <a:latin typeface="Courier New" panose="02070309020205020404" pitchFamily="49" charset="0"/>
            <a:cs typeface="Courier New" panose="02070309020205020404" pitchFamily="49" charset="0"/>
          </a:endParaRPr>
        </a:p>
      </dsp:txBody>
      <dsp:txXfrm>
        <a:off x="1240206" y="1482117"/>
        <a:ext cx="1851235" cy="592395"/>
      </dsp:txXfrm>
    </dsp:sp>
    <dsp:sp modelId="{B6FDC77A-3C83-BB4E-BC88-7F6692336B41}">
      <dsp:nvSpPr>
        <dsp:cNvPr id="0" name=""/>
        <dsp:cNvSpPr/>
      </dsp:nvSpPr>
      <dsp:spPr>
        <a:xfrm>
          <a:off x="3943010" y="1315506"/>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B61017B7-CC38-E44F-8EC2-7442FCA629E8}">
      <dsp:nvSpPr>
        <dsp:cNvPr id="0" name=""/>
        <dsp:cNvSpPr/>
      </dsp:nvSpPr>
      <dsp:spPr>
        <a:xfrm>
          <a:off x="3943010" y="1315506"/>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E51699A-991B-4641-84D2-212B2B027E89}">
      <dsp:nvSpPr>
        <dsp:cNvPr id="0" name=""/>
        <dsp:cNvSpPr/>
      </dsp:nvSpPr>
      <dsp:spPr>
        <a:xfrm>
          <a:off x="3480201" y="1482117"/>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smtClean="0">
              <a:latin typeface="Courier New" panose="02070309020205020404" pitchFamily="49" charset="0"/>
              <a:cs typeface="Courier New" panose="02070309020205020404" pitchFamily="49" charset="0"/>
            </a:rPr>
            <a:t>hostname</a:t>
          </a:r>
          <a:endParaRPr lang="en-US" sz="2600" kern="1200" dirty="0">
            <a:latin typeface="Courier New" panose="02070309020205020404" pitchFamily="49" charset="0"/>
            <a:cs typeface="Courier New" panose="02070309020205020404" pitchFamily="49" charset="0"/>
          </a:endParaRPr>
        </a:p>
      </dsp:txBody>
      <dsp:txXfrm>
        <a:off x="3480201" y="1482117"/>
        <a:ext cx="1851235" cy="592395"/>
      </dsp:txXfrm>
    </dsp:sp>
    <dsp:sp modelId="{6FE385BF-D2AB-EC41-94A3-9BBD64D9BC9B}">
      <dsp:nvSpPr>
        <dsp:cNvPr id="0" name=""/>
        <dsp:cNvSpPr/>
      </dsp:nvSpPr>
      <dsp:spPr>
        <a:xfrm>
          <a:off x="6183005" y="1315506"/>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A7170AA-F5BC-D94A-BA92-7E413503321A}">
      <dsp:nvSpPr>
        <dsp:cNvPr id="0" name=""/>
        <dsp:cNvSpPr/>
      </dsp:nvSpPr>
      <dsp:spPr>
        <a:xfrm>
          <a:off x="6183005" y="1315506"/>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A5E4020B-49DD-1B4E-B673-EB8226EE3720}">
      <dsp:nvSpPr>
        <dsp:cNvPr id="0" name=""/>
        <dsp:cNvSpPr/>
      </dsp:nvSpPr>
      <dsp:spPr>
        <a:xfrm>
          <a:off x="5720196" y="1482117"/>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smtClean="0">
              <a:latin typeface="Courier New" panose="02070309020205020404" pitchFamily="49" charset="0"/>
              <a:cs typeface="Courier New" panose="02070309020205020404" pitchFamily="49" charset="0"/>
            </a:rPr>
            <a:t>memory</a:t>
          </a:r>
          <a:endParaRPr lang="en-US" sz="2600" kern="1200" dirty="0">
            <a:latin typeface="Courier New" panose="02070309020205020404" pitchFamily="49" charset="0"/>
            <a:cs typeface="Courier New" panose="02070309020205020404" pitchFamily="49" charset="0"/>
          </a:endParaRPr>
        </a:p>
      </dsp:txBody>
      <dsp:txXfrm>
        <a:off x="5720196" y="1482117"/>
        <a:ext cx="1851235" cy="592395"/>
      </dsp:txXfrm>
    </dsp:sp>
    <dsp:sp modelId="{577DBC34-A896-B748-9D9E-587430B83FAB}">
      <dsp:nvSpPr>
        <dsp:cNvPr id="0" name=""/>
        <dsp:cNvSpPr/>
      </dsp:nvSpPr>
      <dsp:spPr>
        <a:xfrm>
          <a:off x="7386308" y="2629883"/>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18013B7-1D24-044A-B869-966EE8EB7807}">
      <dsp:nvSpPr>
        <dsp:cNvPr id="0" name=""/>
        <dsp:cNvSpPr/>
      </dsp:nvSpPr>
      <dsp:spPr>
        <a:xfrm>
          <a:off x="7386308" y="2629883"/>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2D06822F-24C2-554F-BA78-811C34A3B1A5}">
      <dsp:nvSpPr>
        <dsp:cNvPr id="0" name=""/>
        <dsp:cNvSpPr/>
      </dsp:nvSpPr>
      <dsp:spPr>
        <a:xfrm>
          <a:off x="6923499" y="2796494"/>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smtClean="0">
              <a:latin typeface="Courier New" panose="02070309020205020404" pitchFamily="49" charset="0"/>
              <a:cs typeface="Courier New" panose="02070309020205020404" pitchFamily="49" charset="0"/>
            </a:rPr>
            <a:t>total</a:t>
          </a:r>
          <a:endParaRPr lang="en-US" sz="2600" kern="1200" dirty="0">
            <a:latin typeface="Courier New" panose="02070309020205020404" pitchFamily="49" charset="0"/>
            <a:cs typeface="Courier New" panose="02070309020205020404" pitchFamily="49" charset="0"/>
          </a:endParaRPr>
        </a:p>
      </dsp:txBody>
      <dsp:txXfrm>
        <a:off x="6923499" y="2796494"/>
        <a:ext cx="1851235" cy="592395"/>
      </dsp:txXfrm>
    </dsp:sp>
    <dsp:sp modelId="{0F621EC2-8E12-0549-A2AA-DEA3673AA5A3}">
      <dsp:nvSpPr>
        <dsp:cNvPr id="0" name=""/>
        <dsp:cNvSpPr/>
      </dsp:nvSpPr>
      <dsp:spPr>
        <a:xfrm>
          <a:off x="9626303" y="1315506"/>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80D6CEEA-0B76-5246-A4B8-C94A86E47F03}">
      <dsp:nvSpPr>
        <dsp:cNvPr id="0" name=""/>
        <dsp:cNvSpPr/>
      </dsp:nvSpPr>
      <dsp:spPr>
        <a:xfrm>
          <a:off x="9626303" y="1315506"/>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72ADABA-4E50-1C40-9B0C-7335204F503D}">
      <dsp:nvSpPr>
        <dsp:cNvPr id="0" name=""/>
        <dsp:cNvSpPr/>
      </dsp:nvSpPr>
      <dsp:spPr>
        <a:xfrm>
          <a:off x="9163494" y="1482117"/>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err="1" smtClean="0">
              <a:latin typeface="Courier New" panose="02070309020205020404" pitchFamily="49" charset="0"/>
              <a:cs typeface="Courier New" panose="02070309020205020404" pitchFamily="49" charset="0"/>
            </a:rPr>
            <a:t>cpu</a:t>
          </a:r>
          <a:endParaRPr lang="en-US" sz="2600" kern="1200" dirty="0">
            <a:latin typeface="Courier New" panose="02070309020205020404" pitchFamily="49" charset="0"/>
            <a:cs typeface="Courier New" panose="02070309020205020404" pitchFamily="49" charset="0"/>
          </a:endParaRPr>
        </a:p>
      </dsp:txBody>
      <dsp:txXfrm>
        <a:off x="9163494" y="1482117"/>
        <a:ext cx="1851235" cy="592395"/>
      </dsp:txXfrm>
    </dsp:sp>
    <dsp:sp modelId="{A49E9390-BD0F-C24A-9449-9F4ADBBD70B3}">
      <dsp:nvSpPr>
        <dsp:cNvPr id="0" name=""/>
        <dsp:cNvSpPr/>
      </dsp:nvSpPr>
      <dsp:spPr>
        <a:xfrm>
          <a:off x="9626303" y="2629883"/>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C426711-9729-3E46-B42D-7809147B8BC6}">
      <dsp:nvSpPr>
        <dsp:cNvPr id="0" name=""/>
        <dsp:cNvSpPr/>
      </dsp:nvSpPr>
      <dsp:spPr>
        <a:xfrm>
          <a:off x="9626303" y="2629883"/>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79FA37EA-7521-1F4C-A399-95F223771CD3}">
      <dsp:nvSpPr>
        <dsp:cNvPr id="0" name=""/>
        <dsp:cNvSpPr/>
      </dsp:nvSpPr>
      <dsp:spPr>
        <a:xfrm>
          <a:off x="9163494" y="2796494"/>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smtClean="0">
              <a:latin typeface="Courier New" panose="02070309020205020404" pitchFamily="49" charset="0"/>
              <a:cs typeface="Courier New" panose="02070309020205020404" pitchFamily="49" charset="0"/>
            </a:rPr>
            <a:t>0</a:t>
          </a:r>
          <a:endParaRPr lang="en-US" sz="2600" kern="1200" dirty="0">
            <a:latin typeface="Courier New" panose="02070309020205020404" pitchFamily="49" charset="0"/>
            <a:cs typeface="Courier New" panose="02070309020205020404" pitchFamily="49" charset="0"/>
          </a:endParaRPr>
        </a:p>
      </dsp:txBody>
      <dsp:txXfrm>
        <a:off x="9163494" y="2796494"/>
        <a:ext cx="1851235" cy="592395"/>
      </dsp:txXfrm>
    </dsp:sp>
    <dsp:sp modelId="{72EC0DAB-5DCC-3743-989B-0DB7633AC99A}">
      <dsp:nvSpPr>
        <dsp:cNvPr id="0" name=""/>
        <dsp:cNvSpPr/>
      </dsp:nvSpPr>
      <dsp:spPr>
        <a:xfrm>
          <a:off x="10829607" y="3944261"/>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DE48F64-63EE-6C41-98AA-261C1CF4B2A3}">
      <dsp:nvSpPr>
        <dsp:cNvPr id="0" name=""/>
        <dsp:cNvSpPr/>
      </dsp:nvSpPr>
      <dsp:spPr>
        <a:xfrm>
          <a:off x="10829607" y="3944261"/>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92B681F-91C4-AF4E-B79D-C7793AA9A6E3}">
      <dsp:nvSpPr>
        <dsp:cNvPr id="0" name=""/>
        <dsp:cNvSpPr/>
      </dsp:nvSpPr>
      <dsp:spPr>
        <a:xfrm>
          <a:off x="10366798" y="4110872"/>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err="1" smtClean="0">
              <a:latin typeface="Courier New" panose="02070309020205020404" pitchFamily="49" charset="0"/>
              <a:cs typeface="Courier New" panose="02070309020205020404" pitchFamily="49" charset="0"/>
            </a:rPr>
            <a:t>mhz</a:t>
          </a:r>
          <a:endParaRPr lang="en-US" sz="2600" kern="1200" dirty="0">
            <a:latin typeface="Courier New" panose="02070309020205020404" pitchFamily="49" charset="0"/>
            <a:cs typeface="Courier New" panose="02070309020205020404" pitchFamily="49" charset="0"/>
          </a:endParaRPr>
        </a:p>
      </dsp:txBody>
      <dsp:txXfrm>
        <a:off x="10366798" y="4110872"/>
        <a:ext cx="1851235" cy="592395"/>
      </dsp:txXfrm>
    </dsp:sp>
    <dsp:sp modelId="{0993E8EE-5E01-1343-BECA-9A7D2BA0EE75}">
      <dsp:nvSpPr>
        <dsp:cNvPr id="0" name=""/>
        <dsp:cNvSpPr/>
      </dsp:nvSpPr>
      <dsp:spPr>
        <a:xfrm>
          <a:off x="11866298" y="1315506"/>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CF545830-93F8-5145-AD78-E586A0D86EC8}">
      <dsp:nvSpPr>
        <dsp:cNvPr id="0" name=""/>
        <dsp:cNvSpPr/>
      </dsp:nvSpPr>
      <dsp:spPr>
        <a:xfrm>
          <a:off x="11866298" y="1315506"/>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79B657D3-E685-EE40-84FD-F5F87664B2D8}">
      <dsp:nvSpPr>
        <dsp:cNvPr id="0" name=""/>
        <dsp:cNvSpPr/>
      </dsp:nvSpPr>
      <dsp:spPr>
        <a:xfrm>
          <a:off x="11403490" y="1482117"/>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smtClean="0">
              <a:latin typeface="Courier New" panose="02070309020205020404" pitchFamily="49" charset="0"/>
              <a:cs typeface="Courier New" panose="02070309020205020404" pitchFamily="49" charset="0"/>
            </a:rPr>
            <a:t>...</a:t>
          </a:r>
          <a:endParaRPr lang="en-US" sz="2600" kern="1200" dirty="0">
            <a:latin typeface="Courier New" panose="02070309020205020404" pitchFamily="49" charset="0"/>
            <a:cs typeface="Courier New" panose="02070309020205020404" pitchFamily="49" charset="0"/>
          </a:endParaRPr>
        </a:p>
      </dsp:txBody>
      <dsp:txXfrm>
        <a:off x="11403490" y="1482117"/>
        <a:ext cx="1851235" cy="592395"/>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24898CB-3B21-C347-8F51-772FB4629B23}">
      <dsp:nvSpPr>
        <dsp:cNvPr id="0" name=""/>
        <dsp:cNvSpPr/>
      </dsp:nvSpPr>
      <dsp:spPr>
        <a:xfrm>
          <a:off x="7247466" y="926746"/>
          <a:ext cx="5081641" cy="388759"/>
        </a:xfrm>
        <a:custGeom>
          <a:avLst/>
          <a:gdLst/>
          <a:ahLst/>
          <a:cxnLst/>
          <a:rect l="0" t="0" r="0" b="0"/>
          <a:pathLst>
            <a:path>
              <a:moveTo>
                <a:pt x="0" y="0"/>
              </a:moveTo>
              <a:lnTo>
                <a:pt x="0" y="194379"/>
              </a:lnTo>
              <a:lnTo>
                <a:pt x="5081641" y="194379"/>
              </a:lnTo>
              <a:lnTo>
                <a:pt x="5081641" y="38875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02E5C1E-92E6-784F-99D8-8F63D68D2ED2}">
      <dsp:nvSpPr>
        <dsp:cNvPr id="0" name=""/>
        <dsp:cNvSpPr/>
      </dsp:nvSpPr>
      <dsp:spPr>
        <a:xfrm>
          <a:off x="10089112" y="3555501"/>
          <a:ext cx="851568" cy="555370"/>
        </a:xfrm>
        <a:custGeom>
          <a:avLst/>
          <a:gdLst/>
          <a:ahLst/>
          <a:cxnLst/>
          <a:rect l="0" t="0" r="0" b="0"/>
          <a:pathLst>
            <a:path>
              <a:moveTo>
                <a:pt x="0" y="0"/>
              </a:moveTo>
              <a:lnTo>
                <a:pt x="0" y="555370"/>
              </a:lnTo>
              <a:lnTo>
                <a:pt x="851568" y="555370"/>
              </a:lnTo>
            </a:path>
          </a:pathLst>
        </a:custGeom>
        <a:noFill/>
        <a:ln w="25400" cap="flat" cmpd="sng" algn="ctr">
          <a:solidFill>
            <a:schemeClr val="accent2">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45E80E85-8B2F-BE4A-86BC-2DD7EF816D17}">
      <dsp:nvSpPr>
        <dsp:cNvPr id="0" name=""/>
        <dsp:cNvSpPr/>
      </dsp:nvSpPr>
      <dsp:spPr>
        <a:xfrm>
          <a:off x="10043392" y="2241124"/>
          <a:ext cx="91440" cy="388759"/>
        </a:xfrm>
        <a:custGeom>
          <a:avLst/>
          <a:gdLst/>
          <a:ahLst/>
          <a:cxnLst/>
          <a:rect l="0" t="0" r="0" b="0"/>
          <a:pathLst>
            <a:path>
              <a:moveTo>
                <a:pt x="45720" y="0"/>
              </a:moveTo>
              <a:lnTo>
                <a:pt x="45720" y="388759"/>
              </a:lnTo>
            </a:path>
          </a:pathLst>
        </a:custGeom>
        <a:noFill/>
        <a:ln w="25400" cap="flat" cmpd="sng" algn="ctr">
          <a:solidFill>
            <a:schemeClr val="accent2">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F70AC1FB-31CD-AB41-AB2A-30C27B078C73}">
      <dsp:nvSpPr>
        <dsp:cNvPr id="0" name=""/>
        <dsp:cNvSpPr/>
      </dsp:nvSpPr>
      <dsp:spPr>
        <a:xfrm>
          <a:off x="7247466" y="926746"/>
          <a:ext cx="2841646" cy="388759"/>
        </a:xfrm>
        <a:custGeom>
          <a:avLst/>
          <a:gdLst/>
          <a:ahLst/>
          <a:cxnLst/>
          <a:rect l="0" t="0" r="0" b="0"/>
          <a:pathLst>
            <a:path>
              <a:moveTo>
                <a:pt x="0" y="0"/>
              </a:moveTo>
              <a:lnTo>
                <a:pt x="0" y="194379"/>
              </a:lnTo>
              <a:lnTo>
                <a:pt x="2841646" y="194379"/>
              </a:lnTo>
              <a:lnTo>
                <a:pt x="2841646" y="38875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709B747C-318A-DB40-B2FE-A27AEB67E54A}">
      <dsp:nvSpPr>
        <dsp:cNvPr id="0" name=""/>
        <dsp:cNvSpPr/>
      </dsp:nvSpPr>
      <dsp:spPr>
        <a:xfrm>
          <a:off x="6645814" y="2241124"/>
          <a:ext cx="851568" cy="555370"/>
        </a:xfrm>
        <a:custGeom>
          <a:avLst/>
          <a:gdLst/>
          <a:ahLst/>
          <a:cxnLst/>
          <a:rect l="0" t="0" r="0" b="0"/>
          <a:pathLst>
            <a:path>
              <a:moveTo>
                <a:pt x="0" y="0"/>
              </a:moveTo>
              <a:lnTo>
                <a:pt x="0" y="555370"/>
              </a:lnTo>
              <a:lnTo>
                <a:pt x="851568" y="555370"/>
              </a:lnTo>
            </a:path>
          </a:pathLst>
        </a:custGeom>
        <a:noFill/>
        <a:ln w="25400" cap="flat" cmpd="sng" algn="ctr">
          <a:solidFill>
            <a:schemeClr val="accent2">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D41A28FF-9D7C-E049-9F81-95EBF4E366AF}">
      <dsp:nvSpPr>
        <dsp:cNvPr id="0" name=""/>
        <dsp:cNvSpPr/>
      </dsp:nvSpPr>
      <dsp:spPr>
        <a:xfrm>
          <a:off x="6645814" y="926746"/>
          <a:ext cx="601651" cy="388759"/>
        </a:xfrm>
        <a:custGeom>
          <a:avLst/>
          <a:gdLst/>
          <a:ahLst/>
          <a:cxnLst/>
          <a:rect l="0" t="0" r="0" b="0"/>
          <a:pathLst>
            <a:path>
              <a:moveTo>
                <a:pt x="601651" y="0"/>
              </a:moveTo>
              <a:lnTo>
                <a:pt x="601651" y="194379"/>
              </a:lnTo>
              <a:lnTo>
                <a:pt x="0" y="194379"/>
              </a:lnTo>
              <a:lnTo>
                <a:pt x="0" y="38875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2CFFCB8D-9475-BD4B-9887-384F29646124}">
      <dsp:nvSpPr>
        <dsp:cNvPr id="0" name=""/>
        <dsp:cNvSpPr/>
      </dsp:nvSpPr>
      <dsp:spPr>
        <a:xfrm>
          <a:off x="4405819" y="926746"/>
          <a:ext cx="2841646" cy="388759"/>
        </a:xfrm>
        <a:custGeom>
          <a:avLst/>
          <a:gdLst/>
          <a:ahLst/>
          <a:cxnLst/>
          <a:rect l="0" t="0" r="0" b="0"/>
          <a:pathLst>
            <a:path>
              <a:moveTo>
                <a:pt x="2841646" y="0"/>
              </a:moveTo>
              <a:lnTo>
                <a:pt x="2841646" y="194379"/>
              </a:lnTo>
              <a:lnTo>
                <a:pt x="0" y="194379"/>
              </a:lnTo>
              <a:lnTo>
                <a:pt x="0" y="38875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839C52B7-E823-8B43-9FF8-2B56EEE41FD4}">
      <dsp:nvSpPr>
        <dsp:cNvPr id="0" name=""/>
        <dsp:cNvSpPr/>
      </dsp:nvSpPr>
      <dsp:spPr>
        <a:xfrm>
          <a:off x="2165824" y="926746"/>
          <a:ext cx="5081641" cy="388759"/>
        </a:xfrm>
        <a:custGeom>
          <a:avLst/>
          <a:gdLst/>
          <a:ahLst/>
          <a:cxnLst/>
          <a:rect l="0" t="0" r="0" b="0"/>
          <a:pathLst>
            <a:path>
              <a:moveTo>
                <a:pt x="5081641" y="0"/>
              </a:moveTo>
              <a:lnTo>
                <a:pt x="5081641" y="194379"/>
              </a:lnTo>
              <a:lnTo>
                <a:pt x="0" y="194379"/>
              </a:lnTo>
              <a:lnTo>
                <a:pt x="0" y="38875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6AD2DE29-FCC8-C547-A1A0-7EB4A67403DE}">
      <dsp:nvSpPr>
        <dsp:cNvPr id="0" name=""/>
        <dsp:cNvSpPr/>
      </dsp:nvSpPr>
      <dsp:spPr>
        <a:xfrm>
          <a:off x="6784657" y="1129"/>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7681BB6-FB53-B940-AE01-EABFD1280AAE}">
      <dsp:nvSpPr>
        <dsp:cNvPr id="0" name=""/>
        <dsp:cNvSpPr/>
      </dsp:nvSpPr>
      <dsp:spPr>
        <a:xfrm>
          <a:off x="6784657" y="1129"/>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EB05192C-527A-5D41-87F2-2EC5C324EC0B}">
      <dsp:nvSpPr>
        <dsp:cNvPr id="0" name=""/>
        <dsp:cNvSpPr/>
      </dsp:nvSpPr>
      <dsp:spPr>
        <a:xfrm>
          <a:off x="6321848" y="167740"/>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smtClean="0">
              <a:latin typeface="Courier New" panose="02070309020205020404" pitchFamily="49" charset="0"/>
              <a:cs typeface="Courier New" panose="02070309020205020404" pitchFamily="49" charset="0"/>
            </a:rPr>
            <a:t>node</a:t>
          </a:r>
          <a:endParaRPr lang="en-US" sz="2600" kern="1200" dirty="0">
            <a:latin typeface="Courier New" panose="02070309020205020404" pitchFamily="49" charset="0"/>
            <a:cs typeface="Courier New" panose="02070309020205020404" pitchFamily="49" charset="0"/>
          </a:endParaRPr>
        </a:p>
      </dsp:txBody>
      <dsp:txXfrm>
        <a:off x="6321848" y="167740"/>
        <a:ext cx="1851235" cy="592395"/>
      </dsp:txXfrm>
    </dsp:sp>
    <dsp:sp modelId="{42549172-AA64-A840-B29A-9C3F45CE9EE5}">
      <dsp:nvSpPr>
        <dsp:cNvPr id="0" name=""/>
        <dsp:cNvSpPr/>
      </dsp:nvSpPr>
      <dsp:spPr>
        <a:xfrm>
          <a:off x="1703015" y="1315506"/>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E1FC29C1-E80E-214D-BD6C-5AD13CFE5633}">
      <dsp:nvSpPr>
        <dsp:cNvPr id="0" name=""/>
        <dsp:cNvSpPr/>
      </dsp:nvSpPr>
      <dsp:spPr>
        <a:xfrm>
          <a:off x="1703015" y="1315506"/>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EBC3FE8-4A6F-7442-9129-150F8118DDEA}">
      <dsp:nvSpPr>
        <dsp:cNvPr id="0" name=""/>
        <dsp:cNvSpPr/>
      </dsp:nvSpPr>
      <dsp:spPr>
        <a:xfrm>
          <a:off x="1240206" y="1482117"/>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err="1" smtClean="0">
              <a:latin typeface="Courier New" panose="02070309020205020404" pitchFamily="49" charset="0"/>
              <a:cs typeface="Courier New" panose="02070309020205020404" pitchFamily="49" charset="0"/>
            </a:rPr>
            <a:t>ipaddress</a:t>
          </a:r>
          <a:endParaRPr lang="en-US" sz="2600" kern="1200" dirty="0">
            <a:latin typeface="Courier New" panose="02070309020205020404" pitchFamily="49" charset="0"/>
            <a:cs typeface="Courier New" panose="02070309020205020404" pitchFamily="49" charset="0"/>
          </a:endParaRPr>
        </a:p>
      </dsp:txBody>
      <dsp:txXfrm>
        <a:off x="1240206" y="1482117"/>
        <a:ext cx="1851235" cy="592395"/>
      </dsp:txXfrm>
    </dsp:sp>
    <dsp:sp modelId="{B6FDC77A-3C83-BB4E-BC88-7F6692336B41}">
      <dsp:nvSpPr>
        <dsp:cNvPr id="0" name=""/>
        <dsp:cNvSpPr/>
      </dsp:nvSpPr>
      <dsp:spPr>
        <a:xfrm>
          <a:off x="3943010" y="1315506"/>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B61017B7-CC38-E44F-8EC2-7442FCA629E8}">
      <dsp:nvSpPr>
        <dsp:cNvPr id="0" name=""/>
        <dsp:cNvSpPr/>
      </dsp:nvSpPr>
      <dsp:spPr>
        <a:xfrm>
          <a:off x="3943010" y="1315506"/>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E51699A-991B-4641-84D2-212B2B027E89}">
      <dsp:nvSpPr>
        <dsp:cNvPr id="0" name=""/>
        <dsp:cNvSpPr/>
      </dsp:nvSpPr>
      <dsp:spPr>
        <a:xfrm>
          <a:off x="3480201" y="1482117"/>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smtClean="0">
              <a:latin typeface="Courier New" panose="02070309020205020404" pitchFamily="49" charset="0"/>
              <a:cs typeface="Courier New" panose="02070309020205020404" pitchFamily="49" charset="0"/>
            </a:rPr>
            <a:t>hostname</a:t>
          </a:r>
          <a:endParaRPr lang="en-US" sz="2600" kern="1200" dirty="0">
            <a:latin typeface="Courier New" panose="02070309020205020404" pitchFamily="49" charset="0"/>
            <a:cs typeface="Courier New" panose="02070309020205020404" pitchFamily="49" charset="0"/>
          </a:endParaRPr>
        </a:p>
      </dsp:txBody>
      <dsp:txXfrm>
        <a:off x="3480201" y="1482117"/>
        <a:ext cx="1851235" cy="592395"/>
      </dsp:txXfrm>
    </dsp:sp>
    <dsp:sp modelId="{6FE385BF-D2AB-EC41-94A3-9BBD64D9BC9B}">
      <dsp:nvSpPr>
        <dsp:cNvPr id="0" name=""/>
        <dsp:cNvSpPr/>
      </dsp:nvSpPr>
      <dsp:spPr>
        <a:xfrm>
          <a:off x="6183005" y="1315506"/>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A7170AA-F5BC-D94A-BA92-7E413503321A}">
      <dsp:nvSpPr>
        <dsp:cNvPr id="0" name=""/>
        <dsp:cNvSpPr/>
      </dsp:nvSpPr>
      <dsp:spPr>
        <a:xfrm>
          <a:off x="6183005" y="1315506"/>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A5E4020B-49DD-1B4E-B673-EB8226EE3720}">
      <dsp:nvSpPr>
        <dsp:cNvPr id="0" name=""/>
        <dsp:cNvSpPr/>
      </dsp:nvSpPr>
      <dsp:spPr>
        <a:xfrm>
          <a:off x="5720196" y="1482117"/>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smtClean="0">
              <a:latin typeface="Courier New" panose="02070309020205020404" pitchFamily="49" charset="0"/>
              <a:cs typeface="Courier New" panose="02070309020205020404" pitchFamily="49" charset="0"/>
            </a:rPr>
            <a:t>memory</a:t>
          </a:r>
          <a:endParaRPr lang="en-US" sz="2600" kern="1200" dirty="0">
            <a:latin typeface="Courier New" panose="02070309020205020404" pitchFamily="49" charset="0"/>
            <a:cs typeface="Courier New" panose="02070309020205020404" pitchFamily="49" charset="0"/>
          </a:endParaRPr>
        </a:p>
      </dsp:txBody>
      <dsp:txXfrm>
        <a:off x="5720196" y="1482117"/>
        <a:ext cx="1851235" cy="592395"/>
      </dsp:txXfrm>
    </dsp:sp>
    <dsp:sp modelId="{577DBC34-A896-B748-9D9E-587430B83FAB}">
      <dsp:nvSpPr>
        <dsp:cNvPr id="0" name=""/>
        <dsp:cNvSpPr/>
      </dsp:nvSpPr>
      <dsp:spPr>
        <a:xfrm>
          <a:off x="7386308" y="2629883"/>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18013B7-1D24-044A-B869-966EE8EB7807}">
      <dsp:nvSpPr>
        <dsp:cNvPr id="0" name=""/>
        <dsp:cNvSpPr/>
      </dsp:nvSpPr>
      <dsp:spPr>
        <a:xfrm>
          <a:off x="7386308" y="2629883"/>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2D06822F-24C2-554F-BA78-811C34A3B1A5}">
      <dsp:nvSpPr>
        <dsp:cNvPr id="0" name=""/>
        <dsp:cNvSpPr/>
      </dsp:nvSpPr>
      <dsp:spPr>
        <a:xfrm>
          <a:off x="6923499" y="2796494"/>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smtClean="0">
              <a:latin typeface="Courier New" panose="02070309020205020404" pitchFamily="49" charset="0"/>
              <a:cs typeface="Courier New" panose="02070309020205020404" pitchFamily="49" charset="0"/>
            </a:rPr>
            <a:t>total</a:t>
          </a:r>
          <a:endParaRPr lang="en-US" sz="2600" kern="1200" dirty="0">
            <a:latin typeface="Courier New" panose="02070309020205020404" pitchFamily="49" charset="0"/>
            <a:cs typeface="Courier New" panose="02070309020205020404" pitchFamily="49" charset="0"/>
          </a:endParaRPr>
        </a:p>
      </dsp:txBody>
      <dsp:txXfrm>
        <a:off x="6923499" y="2796494"/>
        <a:ext cx="1851235" cy="592395"/>
      </dsp:txXfrm>
    </dsp:sp>
    <dsp:sp modelId="{0F621EC2-8E12-0549-A2AA-DEA3673AA5A3}">
      <dsp:nvSpPr>
        <dsp:cNvPr id="0" name=""/>
        <dsp:cNvSpPr/>
      </dsp:nvSpPr>
      <dsp:spPr>
        <a:xfrm>
          <a:off x="9626303" y="1315506"/>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80D6CEEA-0B76-5246-A4B8-C94A86E47F03}">
      <dsp:nvSpPr>
        <dsp:cNvPr id="0" name=""/>
        <dsp:cNvSpPr/>
      </dsp:nvSpPr>
      <dsp:spPr>
        <a:xfrm>
          <a:off x="9626303" y="1315506"/>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72ADABA-4E50-1C40-9B0C-7335204F503D}">
      <dsp:nvSpPr>
        <dsp:cNvPr id="0" name=""/>
        <dsp:cNvSpPr/>
      </dsp:nvSpPr>
      <dsp:spPr>
        <a:xfrm>
          <a:off x="9163494" y="1482117"/>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err="1" smtClean="0">
              <a:latin typeface="Courier New" panose="02070309020205020404" pitchFamily="49" charset="0"/>
              <a:cs typeface="Courier New" panose="02070309020205020404" pitchFamily="49" charset="0"/>
            </a:rPr>
            <a:t>cpu</a:t>
          </a:r>
          <a:endParaRPr lang="en-US" sz="2600" kern="1200" dirty="0">
            <a:latin typeface="Courier New" panose="02070309020205020404" pitchFamily="49" charset="0"/>
            <a:cs typeface="Courier New" panose="02070309020205020404" pitchFamily="49" charset="0"/>
          </a:endParaRPr>
        </a:p>
      </dsp:txBody>
      <dsp:txXfrm>
        <a:off x="9163494" y="1482117"/>
        <a:ext cx="1851235" cy="592395"/>
      </dsp:txXfrm>
    </dsp:sp>
    <dsp:sp modelId="{A49E9390-BD0F-C24A-9449-9F4ADBBD70B3}">
      <dsp:nvSpPr>
        <dsp:cNvPr id="0" name=""/>
        <dsp:cNvSpPr/>
      </dsp:nvSpPr>
      <dsp:spPr>
        <a:xfrm>
          <a:off x="9626303" y="2629883"/>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C426711-9729-3E46-B42D-7809147B8BC6}">
      <dsp:nvSpPr>
        <dsp:cNvPr id="0" name=""/>
        <dsp:cNvSpPr/>
      </dsp:nvSpPr>
      <dsp:spPr>
        <a:xfrm>
          <a:off x="9626303" y="2629883"/>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79FA37EA-7521-1F4C-A399-95F223771CD3}">
      <dsp:nvSpPr>
        <dsp:cNvPr id="0" name=""/>
        <dsp:cNvSpPr/>
      </dsp:nvSpPr>
      <dsp:spPr>
        <a:xfrm>
          <a:off x="9163494" y="2796494"/>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smtClean="0">
              <a:latin typeface="Courier New" panose="02070309020205020404" pitchFamily="49" charset="0"/>
              <a:cs typeface="Courier New" panose="02070309020205020404" pitchFamily="49" charset="0"/>
            </a:rPr>
            <a:t>0</a:t>
          </a:r>
          <a:endParaRPr lang="en-US" sz="2600" kern="1200" dirty="0">
            <a:latin typeface="Courier New" panose="02070309020205020404" pitchFamily="49" charset="0"/>
            <a:cs typeface="Courier New" panose="02070309020205020404" pitchFamily="49" charset="0"/>
          </a:endParaRPr>
        </a:p>
      </dsp:txBody>
      <dsp:txXfrm>
        <a:off x="9163494" y="2796494"/>
        <a:ext cx="1851235" cy="592395"/>
      </dsp:txXfrm>
    </dsp:sp>
    <dsp:sp modelId="{72EC0DAB-5DCC-3743-989B-0DB7633AC99A}">
      <dsp:nvSpPr>
        <dsp:cNvPr id="0" name=""/>
        <dsp:cNvSpPr/>
      </dsp:nvSpPr>
      <dsp:spPr>
        <a:xfrm>
          <a:off x="10829607" y="3944261"/>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DE48F64-63EE-6C41-98AA-261C1CF4B2A3}">
      <dsp:nvSpPr>
        <dsp:cNvPr id="0" name=""/>
        <dsp:cNvSpPr/>
      </dsp:nvSpPr>
      <dsp:spPr>
        <a:xfrm>
          <a:off x="10829607" y="3944261"/>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92B681F-91C4-AF4E-B79D-C7793AA9A6E3}">
      <dsp:nvSpPr>
        <dsp:cNvPr id="0" name=""/>
        <dsp:cNvSpPr/>
      </dsp:nvSpPr>
      <dsp:spPr>
        <a:xfrm>
          <a:off x="10366798" y="4110872"/>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err="1" smtClean="0">
              <a:latin typeface="Courier New" panose="02070309020205020404" pitchFamily="49" charset="0"/>
              <a:cs typeface="Courier New" panose="02070309020205020404" pitchFamily="49" charset="0"/>
            </a:rPr>
            <a:t>mhz</a:t>
          </a:r>
          <a:endParaRPr lang="en-US" sz="2600" kern="1200" dirty="0">
            <a:latin typeface="Courier New" panose="02070309020205020404" pitchFamily="49" charset="0"/>
            <a:cs typeface="Courier New" panose="02070309020205020404" pitchFamily="49" charset="0"/>
          </a:endParaRPr>
        </a:p>
      </dsp:txBody>
      <dsp:txXfrm>
        <a:off x="10366798" y="4110872"/>
        <a:ext cx="1851235" cy="592395"/>
      </dsp:txXfrm>
    </dsp:sp>
    <dsp:sp modelId="{B22BEAB1-730B-464D-A8C6-3451929825AC}">
      <dsp:nvSpPr>
        <dsp:cNvPr id="0" name=""/>
        <dsp:cNvSpPr/>
      </dsp:nvSpPr>
      <dsp:spPr>
        <a:xfrm>
          <a:off x="11866298" y="1315506"/>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75A8CFEF-A41B-3241-883C-1F43FCABC850}">
      <dsp:nvSpPr>
        <dsp:cNvPr id="0" name=""/>
        <dsp:cNvSpPr/>
      </dsp:nvSpPr>
      <dsp:spPr>
        <a:xfrm>
          <a:off x="11866298" y="1315506"/>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E3DA3A4-ADCE-864E-97FA-441AFA8C44FD}">
      <dsp:nvSpPr>
        <dsp:cNvPr id="0" name=""/>
        <dsp:cNvSpPr/>
      </dsp:nvSpPr>
      <dsp:spPr>
        <a:xfrm>
          <a:off x="11403490" y="1482117"/>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smtClean="0">
              <a:latin typeface="Courier New" panose="02070309020205020404" pitchFamily="49" charset="0"/>
              <a:cs typeface="Courier New" panose="02070309020205020404" pitchFamily="49" charset="0"/>
            </a:rPr>
            <a:t>...</a:t>
          </a:r>
          <a:endParaRPr lang="en-US" sz="2600" kern="1200" dirty="0">
            <a:latin typeface="Courier New" panose="02070309020205020404" pitchFamily="49" charset="0"/>
            <a:cs typeface="Courier New" panose="02070309020205020404" pitchFamily="49" charset="0"/>
          </a:endParaRPr>
        </a:p>
      </dsp:txBody>
      <dsp:txXfrm>
        <a:off x="11403490" y="1482117"/>
        <a:ext cx="1851235" cy="592395"/>
      </dsp:txXfrm>
    </dsp:sp>
  </dsp:spTree>
</dsp:drawing>
</file>

<file path=ppt/diagrams/layout1.xml><?xml version="1.0" encoding="utf-8"?>
<dgm:layoutDef xmlns:dgm="http://schemas.openxmlformats.org/drawingml/2006/diagram" xmlns:a="http://schemas.openxmlformats.org/drawingml/2006/main" uniqueId="urn:microsoft.com/office/officeart/2008/layout/HalfCircleOrganizationChart">
  <dgm:title val=""/>
  <dgm:desc val=""/>
  <dgm:catLst>
    <dgm:cat type="hierarchy" pri="1500"/>
  </dgm:catLst>
  <dgm:sampData>
    <dgm:dataModel>
      <dgm:ptLst>
        <dgm:pt modelId="0" type="doc"/>
        <dgm:pt modelId="1">
          <dgm:prSet phldr="1"/>
        </dgm:pt>
        <dgm:pt modelId="11" type="asst">
          <dgm:prSet phldr="1"/>
        </dgm:pt>
        <dgm:pt modelId="12">
          <dgm:prSet phldr="1"/>
        </dgm:pt>
        <dgm:pt modelId="13">
          <dgm:prSet phldr="1"/>
        </dgm:pt>
        <dgm:pt modelId="14">
          <dgm:prSet phldr="1"/>
        </dgm:pt>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type="asst">
          <dgm:prSet phldr="1"/>
        </dgm:pt>
        <dgm:pt modelId="12">
          <dgm:prSet phldr="1"/>
        </dgm:pt>
        <dgm:pt modelId="13">
          <dgm:prSet phldr="1"/>
        </dgm:pt>
        <dgm:pt modelId="14">
          <dgm:prSet phldr="1"/>
        </dgm:pt>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Name0">
    <dgm:varLst>
      <dgm:orgChart val="1"/>
      <dgm:chPref val="1"/>
      <dgm:dir/>
      <dgm:animOne val="branch"/>
      <dgm:animLvl val="lvl"/>
      <dgm:resizeHandles/>
    </dgm:varLst>
    <dgm:choose name="Name1">
      <dgm:if name="Name2" func="var" arg="dir" op="equ" val="norm">
        <dgm:alg type="hierChild">
          <dgm:param type="linDir" val="fromL"/>
        </dgm:alg>
      </dgm:if>
      <dgm:else name="Name3">
        <dgm:alg type="hierChild">
          <dgm:param type="linDir" val="from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5"/>
      <dgm:constr type="w" for="des" forName="rootComposite2" refType="w" fact="10"/>
      <dgm:constr type="h" for="des" forName="rootComposite2" refType="w" refFor="des" refForName="rootComposite1" fact="0.5"/>
      <dgm:constr type="w" for="des" forName="rootComposite3" refType="w" fact="10"/>
      <dgm:constr type="h" for="des" forName="rootComposite3" refType="w" refFor="des" refForName="rootComposite1" fact="0.5"/>
      <dgm:constr type="primFontSz" for="des" ptType="node" op="equ"/>
      <dgm:constr type="sp" for="des" op="equ"/>
      <dgm:constr type="sp" for="des" forName="hierRoot1" refType="w" refFor="des" refForName="rootComposite1" fact="0.21"/>
      <dgm:constr type="sp" for="des" forName="hierRoot2" refType="sp" refFor="des" refForName="hierRoot1"/>
      <dgm:constr type="sp" for="des" forName="hierRoot3" refType="sp" refFor="des" refForName="hierRoot1"/>
      <dgm:constr type="sibSp" refType="w" refFor="des" refForName="rootComposite1" fact="0.2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21"/>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forEach name="Name4" axis="ch">
      <dgm:forEach name="Name5" axis="self" ptType="node">
        <dgm:layoutNode name="hierRoot1">
          <dgm:varLst>
            <dgm:hierBranch val="init"/>
          </dgm:varLst>
          <dgm:choose name="Name6">
            <dgm:if name="Name7" func="var" arg="hierBranch" op="equ" val="l">
              <dgm:alg type="hierRoot">
                <dgm:param type="hierAlign" val="tR"/>
              </dgm:alg>
              <dgm:constrLst>
                <dgm:constr type="alignOff" val="0.65"/>
              </dgm:constrLst>
            </dgm:if>
            <dgm:if name="Name8" func="var" arg="hierBranch" op="equ" val="r">
              <dgm:alg type="hierRoot">
                <dgm:param type="hierAlign" val="tL"/>
              </dgm:alg>
              <dgm:constrLst>
                <dgm:constr type="alignOff" val="0.65"/>
              </dgm:constrLst>
            </dgm:if>
            <dgm:if name="Name9" func="var" arg="hierBranch" op="equ" val="hang">
              <dgm:alg type="hierRoot"/>
              <dgm:constrLst>
                <dgm:constr type="alignOff" val="0.65"/>
              </dgm:constrLst>
            </dgm:if>
            <dgm:else name="Name10">
              <dgm:alg type="hierRoot"/>
              <dgm:constrLst>
                <dgm:constr type="alignOff"/>
                <dgm:constr type="bendDist" for="des" ptType="parTrans" refType="sp" fact="0.5"/>
              </dgm:constrLst>
            </dgm:else>
          </dgm:choose>
          <dgm:shape xmlns:r="http://schemas.openxmlformats.org/officeDocument/2006/relationships" r:blip="">
            <dgm:adjLst/>
          </dgm:shape>
          <dgm:presOf/>
          <dgm:layoutNode name="rootComposite1">
            <dgm:alg type="composite"/>
            <dgm:shape xmlns:r="http://schemas.openxmlformats.org/officeDocument/2006/relationships" r:blip="">
              <dgm:adjLst/>
            </dgm:shape>
            <dgm:presOf axis="self" ptType="node" cnt="1"/>
            <dgm:choose name="Name11">
              <dgm:if name="Name12" func="var" arg="hierBranch" op="equ" val="init">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if>
              <dgm:if name="Name13" func="var" arg="hierBranch" op="equ" val="l">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if>
              <dgm:if name="Name14" func="var" arg="hierBranch" op="equ" val="r">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if>
              <dgm:else name="Name15">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else>
            </dgm:choose>
            <dgm:layoutNode name="rootText1" styleLbl="alignAcc1">
              <dgm:varLst>
                <dgm:chPref val="3"/>
              </dgm:varLst>
              <dgm:alg type="tx"/>
              <dgm:shape xmlns:r="http://schemas.openxmlformats.org/officeDocument/2006/relationships" type="rect" r:blip="" hideGeom="1">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topArc1" styleLbl="parChTrans1D1" moveWith="rootText1">
              <dgm:alg type="sp"/>
              <dgm:shape xmlns:r="http://schemas.openxmlformats.org/officeDocument/2006/relationships" type="arc" r:blip="" zOrderOff="-2">
                <dgm:adjLst>
                  <dgm:adj idx="1" val="-140"/>
                  <dgm:adj idx="2" val="-40"/>
                </dgm:adjLst>
              </dgm:shape>
              <dgm:presOf/>
            </dgm:layoutNode>
            <dgm:layoutNode name="bottomArc1" styleLbl="parChTrans1D1" moveWith="rootText1">
              <dgm:alg type="sp"/>
              <dgm:shape xmlns:r="http://schemas.openxmlformats.org/officeDocument/2006/relationships" type="arc" r:blip="" zOrderOff="-2">
                <dgm:adjLst>
                  <dgm:adj idx="1" val="40"/>
                  <dgm:adj idx="2" val="140"/>
                </dgm:adjLst>
              </dgm:shape>
              <dgm:presOf/>
            </dgm:layoutNode>
            <dgm:layoutNode name="topConnNode1" moveWith="rootText1">
              <dgm:alg type="sp"/>
              <dgm:shape xmlns:r="http://schemas.openxmlformats.org/officeDocument/2006/relationships" type="rect" r:blip="" hideGeom="1">
                <dgm:adjLst/>
              </dgm:shape>
              <dgm:presOf axis="self" ptType="node" cnt="1"/>
            </dgm:layoutNode>
          </dgm:layoutNode>
          <dgm:layoutNode name="hierChild2">
            <dgm:choose name="Name16">
              <dgm:if name="Name17" func="var" arg="hierBranch" op="equ" val="l">
                <dgm:alg type="hierChild">
                  <dgm:param type="chAlign" val="r"/>
                  <dgm:param type="linDir" val="fromT"/>
                </dgm:alg>
              </dgm:if>
              <dgm:if name="Name18" func="var" arg="hierBranch" op="equ" val="r">
                <dgm:alg type="hierChild">
                  <dgm:param type="chAlign" val="l"/>
                  <dgm:param type="linDir" val="fromT"/>
                </dgm:alg>
              </dgm:if>
              <dgm:if name="Name19" func="var" arg="hierBranch" op="equ" val="hang">
                <dgm:choose name="Name20">
                  <dgm:if name="Name21" func="var" arg="dir" op="equ" val="norm">
                    <dgm:alg type="hierChild">
                      <dgm:param type="chAlign" val="l"/>
                      <dgm:param type="linDir" val="fromL"/>
                      <dgm:param type="secChAlign" val="t"/>
                      <dgm:param type="secLinDir" val="fromT"/>
                    </dgm:alg>
                  </dgm:if>
                  <dgm:else name="Name22">
                    <dgm:alg type="hierChild">
                      <dgm:param type="chAlign" val="l"/>
                      <dgm:param type="linDir" val="fromR"/>
                      <dgm:param type="secChAlign" val="t"/>
                      <dgm:param type="secLinDir" val="fromT"/>
                    </dgm:alg>
                  </dgm:else>
                </dgm:choose>
              </dgm:if>
              <dgm:else name="Name23">
                <dgm:choose name="Name24">
                  <dgm:if name="Name25" func="var" arg="dir" op="equ" val="norm">
                    <dgm:alg type="hierChild"/>
                  </dgm:if>
                  <dgm:else name="Name26">
                    <dgm:alg type="hierChild">
                      <dgm:param type="linDir" val="fromR"/>
                    </dgm:alg>
                  </dgm:else>
                </dgm:choose>
              </dgm:else>
            </dgm:choose>
            <dgm:shape xmlns:r="http://schemas.openxmlformats.org/officeDocument/2006/relationships" r:blip="">
              <dgm:adjLst/>
            </dgm:shape>
            <dgm:presOf/>
            <dgm:forEach name="rep2a" axis="ch" ptType="nonAsst">
              <dgm:forEach name="Name27" axis="precedSib" ptType="parTrans" st="-1" cnt="1">
                <dgm:layoutNode name="Name28">
                  <dgm:choose name="Name29">
                    <dgm:if name="Name30" func="var" arg="hierBranch" op="equ" val="std">
                      <dgm:choose name="Name31">
                        <dgm:if name="Name32" axis="self" func="depth" op="lte" val="2">
                          <dgm:alg type="conn">
                            <dgm:param type="connRout" val="bend"/>
                            <dgm:param type="dim" val="1D"/>
                            <dgm:param type="endSty" val="noArr"/>
                            <dgm:param type="begPts" val="bCtr"/>
                            <dgm:param type="endPts" val="tCtr"/>
                            <dgm:param type="bendPt" val="end"/>
                            <dgm:param type="srcNode" val="bottomArc1"/>
                            <dgm:param type="dstNode" val="topArc2"/>
                          </dgm:alg>
                        </dgm:if>
                        <dgm:if name="Name33" axis="par" ptType="asst" func="cnt" op="equ" val="1">
                          <dgm:alg type="conn">
                            <dgm:param type="connRout" val="bend"/>
                            <dgm:param type="dim" val="1D"/>
                            <dgm:param type="endSty" val="noArr"/>
                            <dgm:param type="begPts" val="bCtr"/>
                            <dgm:param type="endPts" val="tCtr"/>
                            <dgm:param type="bendPt" val="end"/>
                            <dgm:param type="srcNode" val="bottomArc3"/>
                            <dgm:param type="dstNode" val="topArc2"/>
                          </dgm:alg>
                        </dgm:if>
                        <dgm:else name="Name34">
                          <dgm:alg type="conn">
                            <dgm:param type="connRout" val="bend"/>
                            <dgm:param type="dim" val="1D"/>
                            <dgm:param type="endSty" val="noArr"/>
                            <dgm:param type="begPts" val="bCtr"/>
                            <dgm:param type="endPts" val="tCtr"/>
                            <dgm:param type="bendPt" val="end"/>
                            <dgm:param type="srcNode" val="bottomArc2"/>
                            <dgm:param type="dstNode" val="topArc2"/>
                          </dgm:alg>
                        </dgm:else>
                      </dgm:choose>
                    </dgm:if>
                    <dgm:if name="Name35" func="var" arg="hierBranch" op="equ" val="init">
                      <dgm:choose name="Name36">
                        <dgm:if name="Name37" axis="self" func="depth" op="lte" val="2">
                          <dgm:choose name="Name38">
                            <dgm:if name="Name39" axis="self" func="depth" op="lte" val="2">
                              <dgm:alg type="conn">
                                <dgm:param type="connRout" val="bend"/>
                                <dgm:param type="dim" val="1D"/>
                                <dgm:param type="endSty" val="noArr"/>
                                <dgm:param type="begPts" val="bCtr"/>
                                <dgm:param type="endPts" val="tCtr"/>
                                <dgm:param type="bendPt" val="end"/>
                                <dgm:param type="srcNode" val="bottomArc1"/>
                                <dgm:param type="dstNode" val="topArc2"/>
                              </dgm:alg>
                            </dgm:if>
                            <dgm:if name="Name40" axis="par" ptType="asst" func="cnt" op="equ" val="1">
                              <dgm:alg type="conn">
                                <dgm:param type="connRout" val="bend"/>
                                <dgm:param type="dim" val="1D"/>
                                <dgm:param type="endSty" val="noArr"/>
                                <dgm:param type="begPts" val="bCtr"/>
                                <dgm:param type="endPts" val="tCtr"/>
                                <dgm:param type="bendPt" val="end"/>
                                <dgm:param type="srcNode" val="bottomArc3"/>
                                <dgm:param type="dstNode" val="topArc2"/>
                              </dgm:alg>
                            </dgm:if>
                            <dgm:else name="Name41">
                              <dgm:alg type="conn">
                                <dgm:param type="connRout" val="bend"/>
                                <dgm:param type="dim" val="1D"/>
                                <dgm:param type="endSty" val="noArr"/>
                                <dgm:param type="begPts" val="bCtr"/>
                                <dgm:param type="endPts" val="tCtr"/>
                                <dgm:param type="bendPt" val="end"/>
                                <dgm:param type="srcNode" val="bottomArc2"/>
                                <dgm:param type="dstNode" val="topArc2"/>
                              </dgm:alg>
                            </dgm:else>
                          </dgm:choose>
                        </dgm:if>
                        <dgm:else name="Name42">
                          <dgm:choose name="Name43">
                            <dgm:if name="Name44" axis="par des" func="maxDepth" op="lte" val="1">
                              <dgm:choose name="Name45">
                                <dgm:if name="Name46" axis="self" func="depth" op="lte" val="2">
                                  <dgm:alg type="conn">
                                    <dgm:param type="connRout" val="bend"/>
                                    <dgm:param type="dim" val="1D"/>
                                    <dgm:param type="endSty" val="noArr"/>
                                    <dgm:param type="begPts" val="bCtr"/>
                                    <dgm:param type="endPts" val="bL bR"/>
                                    <dgm:param type="srcNode" val="bottomArc1"/>
                                    <dgm:param type="dstNode" val="topConnNode2"/>
                                  </dgm:alg>
                                </dgm:if>
                                <dgm:if name="Name47" axis="par" ptType="asst" func="cnt" op="equ" val="1">
                                  <dgm:alg type="conn">
                                    <dgm:param type="connRout" val="bend"/>
                                    <dgm:param type="dim" val="1D"/>
                                    <dgm:param type="endSty" val="noArr"/>
                                    <dgm:param type="begPts" val="bCtr"/>
                                    <dgm:param type="endPts" val="bL bR"/>
                                    <dgm:param type="srcNode" val="bottomArc3"/>
                                    <dgm:param type="dstNode" val="topConnNode2"/>
                                  </dgm:alg>
                                </dgm:if>
                                <dgm:else name="Name48">
                                  <dgm:alg type="conn">
                                    <dgm:param type="connRout" val="bend"/>
                                    <dgm:param type="dim" val="1D"/>
                                    <dgm:param type="endSty" val="noArr"/>
                                    <dgm:param type="begPts" val="bCtr"/>
                                    <dgm:param type="endPts" val="bL bR"/>
                                    <dgm:param type="srcNode" val="bottomArc2"/>
                                    <dgm:param type="dstNode" val="topConnNode2"/>
                                  </dgm:alg>
                                </dgm:else>
                              </dgm:choose>
                            </dgm:if>
                            <dgm:else name="Name49">
                              <dgm:choose name="Name50">
                                <dgm:if name="Name51" axis="self" func="depth" op="lte" val="2">
                                  <dgm:alg type="conn">
                                    <dgm:param type="connRout" val="bend"/>
                                    <dgm:param type="dim" val="1D"/>
                                    <dgm:param type="endSty" val="noArr"/>
                                    <dgm:param type="begPts" val="bCtr"/>
                                    <dgm:param type="endPts" val="tCtr"/>
                                    <dgm:param type="bendPt" val="end"/>
                                    <dgm:param type="srcNode" val="bottomArc1"/>
                                    <dgm:param type="dstNode" val="topArc2"/>
                                  </dgm:alg>
                                </dgm:if>
                                <dgm:if name="Name52" axis="par" ptType="asst" func="cnt" op="equ" val="1">
                                  <dgm:alg type="conn">
                                    <dgm:param type="connRout" val="bend"/>
                                    <dgm:param type="dim" val="1D"/>
                                    <dgm:param type="endSty" val="noArr"/>
                                    <dgm:param type="begPts" val="bCtr"/>
                                    <dgm:param type="endPts" val="tCtr"/>
                                    <dgm:param type="bendPt" val="end"/>
                                    <dgm:param type="srcNode" val="bottomArc3"/>
                                    <dgm:param type="dstNode" val="topArc2"/>
                                  </dgm:alg>
                                </dgm:if>
                                <dgm:else name="Name53">
                                  <dgm:alg type="conn">
                                    <dgm:param type="connRout" val="bend"/>
                                    <dgm:param type="dim" val="1D"/>
                                    <dgm:param type="endSty" val="noArr"/>
                                    <dgm:param type="begPts" val="bCtr"/>
                                    <dgm:param type="endPts" val="tCtr"/>
                                    <dgm:param type="bendPt" val="end"/>
                                    <dgm:param type="srcNode" val="bottomArc2"/>
                                    <dgm:param type="dstNode" val="topArc2"/>
                                  </dgm:alg>
                                </dgm:else>
                              </dgm:choose>
                            </dgm:else>
                          </dgm:choose>
                        </dgm:else>
                      </dgm:choose>
                    </dgm:if>
                    <dgm:else name="Name54">
                      <dgm:choose name="Name55">
                        <dgm:if name="Name56" axis="self" func="depth" op="lte" val="2">
                          <dgm:alg type="conn">
                            <dgm:param type="connRout" val="bend"/>
                            <dgm:param type="dim" val="1D"/>
                            <dgm:param type="endSty" val="noArr"/>
                            <dgm:param type="begPts" val="bCtr"/>
                            <dgm:param type="endPts" val="bL bR"/>
                            <dgm:param type="srcNode" val="bottomArc1"/>
                            <dgm:param type="dstNode" val="topConnNode2"/>
                          </dgm:alg>
                        </dgm:if>
                        <dgm:if name="Name57" axis="par" ptType="asst" func="cnt" op="equ" val="1">
                          <dgm:alg type="conn">
                            <dgm:param type="connRout" val="bend"/>
                            <dgm:param type="dim" val="1D"/>
                            <dgm:param type="endSty" val="noArr"/>
                            <dgm:param type="begPts" val="bCtr"/>
                            <dgm:param type="endPts" val="bL bR"/>
                            <dgm:param type="srcNode" val="bottomArc3"/>
                            <dgm:param type="dstNode" val="topConnNode2"/>
                          </dgm:alg>
                        </dgm:if>
                        <dgm:else name="Name58">
                          <dgm:alg type="conn">
                            <dgm:param type="connRout" val="bend"/>
                            <dgm:param type="dim" val="1D"/>
                            <dgm:param type="endSty" val="noArr"/>
                            <dgm:param type="begPts" val="bCtr"/>
                            <dgm:param type="endPts" val="bL bR"/>
                            <dgm:param type="srcNode" val="bottomArc2"/>
                            <dgm:param type="dstNode" val="topConnNode2"/>
                          </dgm:alg>
                        </dgm:else>
                      </dgm:choose>
                    </dgm:else>
                  </dgm:choose>
                  <dgm:shape xmlns:r="http://schemas.openxmlformats.org/officeDocument/2006/relationships" type="conn" r:blip="" zOrderOff="-99999">
                    <dgm:adjLst/>
                  </dgm:shape>
                  <dgm:presOf axis="self"/>
                  <dgm:constrLst>
                    <dgm:constr type="begPad"/>
                    <dgm:constr type="endPad"/>
                  </dgm:constrLst>
                </dgm:layoutNode>
              </dgm:forEach>
              <dgm:layoutNode name="hierRoot2">
                <dgm:varLst>
                  <dgm:hierBranch val="init"/>
                </dgm:varLst>
                <dgm:choose name="Name59">
                  <dgm:if name="Name60" func="var" arg="hierBranch" op="equ" val="l">
                    <dgm:alg type="hierRoot">
                      <dgm:param type="hierAlign" val="tR"/>
                    </dgm:alg>
                    <dgm:shape xmlns:r="http://schemas.openxmlformats.org/officeDocument/2006/relationships" r:blip="">
                      <dgm:adjLst/>
                    </dgm:shape>
                    <dgm:presOf/>
                    <dgm:constrLst>
                      <dgm:constr type="alignOff" val="0.65"/>
                    </dgm:constrLst>
                  </dgm:if>
                  <dgm:if name="Name61" func="var" arg="hierBranch" op="equ" val="r">
                    <dgm:alg type="hierRoot">
                      <dgm:param type="hierAlign" val="tL"/>
                    </dgm:alg>
                    <dgm:shape xmlns:r="http://schemas.openxmlformats.org/officeDocument/2006/relationships" r:blip="">
                      <dgm:adjLst/>
                    </dgm:shape>
                    <dgm:presOf/>
                    <dgm:constrLst>
                      <dgm:constr type="alignOff" val="0.65"/>
                    </dgm:constrLst>
                  </dgm:if>
                  <dgm:if name="Name62"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63" func="var" arg="hierBranch" op="equ" val="init">
                    <dgm:choose name="Name64">
                      <dgm:if name="Name65" axis="des" func="maxDepth" op="lte" val="1">
                        <dgm:alg type="hierRoot">
                          <dgm:param type="hierAlign" val="tL"/>
                        </dgm:alg>
                        <dgm:shape xmlns:r="http://schemas.openxmlformats.org/officeDocument/2006/relationships" r:blip="">
                          <dgm:adjLst/>
                        </dgm:shape>
                        <dgm:presOf/>
                        <dgm:constrLst>
                          <dgm:constr type="alignOff" val="0.65"/>
                        </dgm:constrLst>
                      </dgm:if>
                      <dgm:else name="Name66">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67">
                    <dgm:alg type="hierRoot"/>
                    <dgm:shape xmlns:r="http://schemas.openxmlformats.org/officeDocument/2006/relationships" r:blip="">
                      <dgm:adjLst/>
                    </dgm:shape>
                    <dgm:presOf/>
                    <dgm:constrLst>
                      <dgm:constr type="alignOff" val="0.65"/>
                    </dgm:constrLst>
                  </dgm:else>
                </dgm:choose>
                <dgm:layoutNode name="rootComposite2">
                  <dgm:alg type="composite"/>
                  <dgm:shape xmlns:r="http://schemas.openxmlformats.org/officeDocument/2006/relationships" r:blip="">
                    <dgm:adjLst/>
                  </dgm:shape>
                  <dgm:presOf axis="self" ptType="node" cnt="1"/>
                  <dgm:choose name="Name68">
                    <dgm:if name="Name69" func="var" arg="hierBranch" op="equ" val="init">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if>
                    <dgm:if name="Name70" func="var" arg="hierBranch" op="equ" val="l">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if>
                    <dgm:if name="Name71" func="var" arg="hierBranch" op="equ" val="r">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if>
                    <dgm:else name="Name72">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else>
                  </dgm:choose>
                  <dgm:layoutNode name="rootText2" styleLbl="alignAcc1">
                    <dgm:varLst>
                      <dgm:chPref val="3"/>
                    </dgm:varLst>
                    <dgm:alg type="tx"/>
                    <dgm:shape xmlns:r="http://schemas.openxmlformats.org/officeDocument/2006/relationships" type="rect" r:blip="" hideGeom="1">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topArc2" styleLbl="parChTrans1D1" moveWith="rootText2">
                    <dgm:alg type="sp"/>
                    <dgm:shape xmlns:r="http://schemas.openxmlformats.org/officeDocument/2006/relationships" type="arc" r:blip="" zOrderOff="-2">
                      <dgm:adjLst>
                        <dgm:adj idx="1" val="-140"/>
                        <dgm:adj idx="2" val="-40"/>
                      </dgm:adjLst>
                    </dgm:shape>
                    <dgm:presOf/>
                  </dgm:layoutNode>
                  <dgm:layoutNode name="bottomArc2" styleLbl="parChTrans1D1" moveWith="rootText2">
                    <dgm:alg type="sp"/>
                    <dgm:shape xmlns:r="http://schemas.openxmlformats.org/officeDocument/2006/relationships" type="arc" r:blip="" zOrderOff="-2">
                      <dgm:adjLst>
                        <dgm:adj idx="1" val="40"/>
                        <dgm:adj idx="2" val="140"/>
                      </dgm:adjLst>
                    </dgm:shape>
                    <dgm:presOf/>
                  </dgm:layoutNode>
                  <dgm:layoutNode name="topConnNode2" moveWith="rootText2">
                    <dgm:alg type="sp"/>
                    <dgm:shape xmlns:r="http://schemas.openxmlformats.org/officeDocument/2006/relationships" type="rect" r:blip="" hideGeom="1">
                      <dgm:adjLst/>
                    </dgm:shape>
                    <dgm:presOf axis="self" ptType="node" cnt="1"/>
                  </dgm:layoutNode>
                </dgm:layoutNode>
                <dgm:layoutNode name="hierChild4">
                  <dgm:choose name="Name73">
                    <dgm:if name="Name74" func="var" arg="hierBranch" op="equ" val="l">
                      <dgm:alg type="hierChild">
                        <dgm:param type="chAlign" val="r"/>
                        <dgm:param type="linDir" val="fromT"/>
                      </dgm:alg>
                    </dgm:if>
                    <dgm:if name="Name75" func="var" arg="hierBranch" op="equ" val="r">
                      <dgm:alg type="hierChild">
                        <dgm:param type="chAlign" val="l"/>
                        <dgm:param type="linDir" val="fromT"/>
                      </dgm:alg>
                    </dgm:if>
                    <dgm:if name="Name76" func="var" arg="hierBranch" op="equ" val="hang">
                      <dgm:choose name="Name77">
                        <dgm:if name="Name78" func="var" arg="dir" op="equ" val="norm">
                          <dgm:alg type="hierChild">
                            <dgm:param type="chAlign" val="l"/>
                            <dgm:param type="linDir" val="fromL"/>
                            <dgm:param type="secChAlign" val="t"/>
                            <dgm:param type="secLinDir" val="fromT"/>
                          </dgm:alg>
                        </dgm:if>
                        <dgm:else name="Name79">
                          <dgm:alg type="hierChild">
                            <dgm:param type="chAlign" val="l"/>
                            <dgm:param type="linDir" val="fromR"/>
                            <dgm:param type="secChAlign" val="t"/>
                            <dgm:param type="secLinDir" val="fromT"/>
                          </dgm:alg>
                        </dgm:else>
                      </dgm:choose>
                    </dgm:if>
                    <dgm:if name="Name80" func="var" arg="hierBranch" op="equ" val="std">
                      <dgm:choose name="Name81">
                        <dgm:if name="Name82" func="var" arg="dir" op="equ" val="norm">
                          <dgm:alg type="hierChild"/>
                        </dgm:if>
                        <dgm:else name="Name83">
                          <dgm:alg type="hierChild">
                            <dgm:param type="linDir" val="fromR"/>
                          </dgm:alg>
                        </dgm:else>
                      </dgm:choose>
                    </dgm:if>
                    <dgm:if name="Name84" func="var" arg="hierBranch" op="equ" val="init">
                      <dgm:choose name="Name85">
                        <dgm:if name="Name86" axis="des" func="maxDepth" op="lte" val="1">
                          <dgm:alg type="hierChild">
                            <dgm:param type="chAlign" val="l"/>
                            <dgm:param type="linDir" val="fromT"/>
                          </dgm:alg>
                        </dgm:if>
                        <dgm:else name="Name87">
                          <dgm:choose name="Name88">
                            <dgm:if name="Name89" func="var" arg="dir" op="equ" val="norm">
                              <dgm:alg type="hierChild"/>
                            </dgm:if>
                            <dgm:else name="Name90">
                              <dgm:alg type="hierChild">
                                <dgm:param type="linDir" val="fromR"/>
                              </dgm:alg>
                            </dgm:else>
                          </dgm:choose>
                        </dgm:else>
                      </dgm:choose>
                    </dgm:if>
                    <dgm:else name="Name91"/>
                  </dgm:choose>
                  <dgm:shape xmlns:r="http://schemas.openxmlformats.org/officeDocument/2006/relationships" r:blip="">
                    <dgm:adjLst/>
                  </dgm:shape>
                  <dgm:presOf/>
                  <dgm:forEach name="Name92" ref="rep2a"/>
                </dgm:layoutNode>
                <dgm:layoutNode name="hierChild5">
                  <dgm:choose name="Name93">
                    <dgm:if name="Name94" func="var" arg="dir" op="equ" val="norm">
                      <dgm:alg type="hierChild">
                        <dgm:param type="chAlign" val="l"/>
                        <dgm:param type="linDir" val="fromL"/>
                        <dgm:param type="secChAlign" val="t"/>
                        <dgm:param type="secLinDir" val="fromT"/>
                      </dgm:alg>
                    </dgm:if>
                    <dgm:else name="Name95">
                      <dgm:alg type="hierChild">
                        <dgm:param type="chAlign" val="l"/>
                        <dgm:param type="linDir" val="fromR"/>
                        <dgm:param type="secChAlign" val="t"/>
                        <dgm:param type="secLinDir" val="fromT"/>
                      </dgm:alg>
                    </dgm:else>
                  </dgm:choose>
                  <dgm:shape xmlns:r="http://schemas.openxmlformats.org/officeDocument/2006/relationships" r:blip="">
                    <dgm:adjLst/>
                  </dgm:shape>
                  <dgm:presOf/>
                  <dgm:forEach name="Name96" ref="rep2b"/>
                </dgm:layoutNode>
              </dgm:layoutNode>
            </dgm:forEach>
          </dgm:layoutNode>
          <dgm:layoutNode name="hierChild3">
            <dgm:choose name="Name97">
              <dgm:if name="Name98" func="var" arg="dir" op="equ" val="norm">
                <dgm:alg type="hierChild">
                  <dgm:param type="chAlign" val="l"/>
                  <dgm:param type="linDir" val="fromL"/>
                  <dgm:param type="secChAlign" val="t"/>
                  <dgm:param type="secLinDir" val="fromT"/>
                </dgm:alg>
              </dgm:if>
              <dgm:else name="Name99">
                <dgm:alg type="hierChild">
                  <dgm:param type="chAlign" val="l"/>
                  <dgm:param type="linDir" val="fromR"/>
                  <dgm:param type="secChAlign" val="t"/>
                  <dgm:param type="secLinDir" val="fromT"/>
                </dgm:alg>
              </dgm:else>
            </dgm:choose>
            <dgm:shape xmlns:r="http://schemas.openxmlformats.org/officeDocument/2006/relationships" r:blip="">
              <dgm:adjLst/>
            </dgm:shape>
            <dgm:presOf/>
            <dgm:forEach name="rep2b" axis="ch" ptType="asst">
              <dgm:forEach name="Name100" axis="precedSib" ptType="parTrans" st="-1" cnt="1">
                <dgm:layoutNode name="Name101">
                  <dgm:choose name="Name102">
                    <dgm:if name="Name103" axis="self" func="depth" op="lte" val="2">
                      <dgm:alg type="conn">
                        <dgm:param type="connRout" val="bend"/>
                        <dgm:param type="dim" val="1D"/>
                        <dgm:param type="endSty" val="noArr"/>
                        <dgm:param type="begPts" val="bCtr"/>
                        <dgm:param type="endPts" val="bL bR"/>
                        <dgm:param type="srcNode" val="bottomArc1"/>
                        <dgm:param type="dstNode" val="topConnNode3"/>
                      </dgm:alg>
                    </dgm:if>
                    <dgm:if name="Name104" axis="par" ptType="asst" func="cnt" op="equ" val="1">
                      <dgm:alg type="conn">
                        <dgm:param type="connRout" val="bend"/>
                        <dgm:param type="dim" val="1D"/>
                        <dgm:param type="endSty" val="noArr"/>
                        <dgm:param type="begPts" val="bCtr"/>
                        <dgm:param type="endPts" val="bL bR"/>
                        <dgm:param type="srcNode" val="bottomArc3"/>
                        <dgm:param type="dstNode" val="topConnNode3"/>
                      </dgm:alg>
                    </dgm:if>
                    <dgm:else name="Name105">
                      <dgm:alg type="conn">
                        <dgm:param type="connRout" val="bend"/>
                        <dgm:param type="dim" val="1D"/>
                        <dgm:param type="endSty" val="noArr"/>
                        <dgm:param type="begPts" val="bCtr"/>
                        <dgm:param type="endPts" val="bL bR"/>
                        <dgm:param type="srcNode" val="bottomArc2"/>
                        <dgm:param type="dstNode" val="topConnNode3"/>
                      </dgm:alg>
                    </dgm:else>
                  </dgm:choose>
                  <dgm:shape xmlns:r="http://schemas.openxmlformats.org/officeDocument/2006/relationships" type="conn" r:blip="" zOrderOff="-99999">
                    <dgm:adjLst/>
                  </dgm:shape>
                  <dgm:presOf axis="self"/>
                  <dgm:constrLst>
                    <dgm:constr type="begPad"/>
                    <dgm:constr type="endPad"/>
                  </dgm:constrLst>
                </dgm:layoutNode>
              </dgm:forEach>
              <dgm:layoutNode name="hierRoot3">
                <dgm:varLst>
                  <dgm:hierBranch val="init"/>
                </dgm:varLst>
                <dgm:choose name="Name106">
                  <dgm:if name="Name107" func="var" arg="hierBranch" op="equ" val="l">
                    <dgm:alg type="hierRoot">
                      <dgm:param type="hierAlign" val="tR"/>
                    </dgm:alg>
                    <dgm:shape xmlns:r="http://schemas.openxmlformats.org/officeDocument/2006/relationships" r:blip="">
                      <dgm:adjLst/>
                    </dgm:shape>
                    <dgm:presOf/>
                    <dgm:constrLst>
                      <dgm:constr type="alignOff" val="0.65"/>
                    </dgm:constrLst>
                  </dgm:if>
                  <dgm:if name="Name108" func="var" arg="hierBranch" op="equ" val="r">
                    <dgm:alg type="hierRoot">
                      <dgm:param type="hierAlign" val="tL"/>
                    </dgm:alg>
                    <dgm:shape xmlns:r="http://schemas.openxmlformats.org/officeDocument/2006/relationships" r:blip="">
                      <dgm:adjLst/>
                    </dgm:shape>
                    <dgm:presOf/>
                    <dgm:constrLst>
                      <dgm:constr type="alignOff" val="0.65"/>
                    </dgm:constrLst>
                  </dgm:if>
                  <dgm:if name="Name109" func="var" arg="hierBranch" op="equ" val="hang">
                    <dgm:alg type="hierRoot"/>
                    <dgm:shape xmlns:r="http://schemas.openxmlformats.org/officeDocument/2006/relationships" r:blip="">
                      <dgm:adjLst/>
                    </dgm:shape>
                    <dgm:presOf/>
                    <dgm:constrLst>
                      <dgm:constr type="alignOff" val="0.65"/>
                    </dgm:constrLst>
                  </dgm:if>
                  <dgm:if name="Name110"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111" func="var" arg="hierBranch" op="equ" val="init">
                    <dgm:choose name="Name112">
                      <dgm:if name="Name113" axis="des" func="maxDepth" op="lte" val="1">
                        <dgm:alg type="hierRoot">
                          <dgm:param type="hierAlign" val="tL"/>
                        </dgm:alg>
                        <dgm:shape xmlns:r="http://schemas.openxmlformats.org/officeDocument/2006/relationships" r:blip="">
                          <dgm:adjLst/>
                        </dgm:shape>
                        <dgm:presOf/>
                        <dgm:constrLst>
                          <dgm:constr type="alignOff" val="0.65"/>
                        </dgm:constrLst>
                      </dgm:if>
                      <dgm:else name="Name114">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115"/>
                </dgm:choose>
                <dgm:layoutNode name="rootComposite3">
                  <dgm:alg type="composite"/>
                  <dgm:shape xmlns:r="http://schemas.openxmlformats.org/officeDocument/2006/relationships" r:blip="">
                    <dgm:adjLst/>
                  </dgm:shape>
                  <dgm:presOf axis="self" ptType="node" cnt="1"/>
                  <dgm:choose name="Name116">
                    <dgm:if name="Name117" func="var" arg="hierBranch" op="equ" val="init">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if>
                    <dgm:if name="Name118" func="var" arg="hierBranch" op="equ" val="l">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if>
                    <dgm:if name="Name119" func="var" arg="hierBranch" op="equ" val="r">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if>
                    <dgm:else name="Name120">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else>
                  </dgm:choose>
                  <dgm:layoutNode name="rootText3" styleLbl="alignAcc1">
                    <dgm:varLst>
                      <dgm:chPref val="3"/>
                    </dgm:varLst>
                    <dgm:alg type="tx"/>
                    <dgm:shape xmlns:r="http://schemas.openxmlformats.org/officeDocument/2006/relationships" type="rect" r:blip="" hideGeom="1">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topArc3" styleLbl="parChTrans1D1" moveWith="rootText3">
                    <dgm:alg type="sp"/>
                    <dgm:shape xmlns:r="http://schemas.openxmlformats.org/officeDocument/2006/relationships" type="arc" r:blip="" zOrderOff="-2">
                      <dgm:adjLst>
                        <dgm:adj idx="1" val="-140"/>
                        <dgm:adj idx="2" val="-40"/>
                      </dgm:adjLst>
                    </dgm:shape>
                    <dgm:presOf/>
                  </dgm:layoutNode>
                  <dgm:layoutNode name="bottomArc3" styleLbl="parChTrans1D1" moveWith="rootText3">
                    <dgm:alg type="sp"/>
                    <dgm:shape xmlns:r="http://schemas.openxmlformats.org/officeDocument/2006/relationships" type="arc" r:blip="" zOrderOff="-2">
                      <dgm:adjLst>
                        <dgm:adj idx="1" val="40"/>
                        <dgm:adj idx="2" val="140"/>
                      </dgm:adjLst>
                    </dgm:shape>
                    <dgm:presOf/>
                  </dgm:layoutNode>
                  <dgm:layoutNode name="topConnNode3" moveWith="rootText3">
                    <dgm:alg type="sp"/>
                    <dgm:shape xmlns:r="http://schemas.openxmlformats.org/officeDocument/2006/relationships" type="rect" r:blip="" hideGeom="1">
                      <dgm:adjLst/>
                    </dgm:shape>
                    <dgm:presOf axis="self" ptType="node" cnt="1"/>
                  </dgm:layoutNode>
                </dgm:layoutNode>
                <dgm:layoutNode name="hierChild6">
                  <dgm:choose name="Name121">
                    <dgm:if name="Name122" func="var" arg="hierBranch" op="equ" val="l">
                      <dgm:alg type="hierChild">
                        <dgm:param type="chAlign" val="r"/>
                        <dgm:param type="linDir" val="fromT"/>
                      </dgm:alg>
                    </dgm:if>
                    <dgm:if name="Name123" func="var" arg="hierBranch" op="equ" val="r">
                      <dgm:alg type="hierChild">
                        <dgm:param type="chAlign" val="l"/>
                        <dgm:param type="linDir" val="fromT"/>
                      </dgm:alg>
                    </dgm:if>
                    <dgm:if name="Name124" func="var" arg="hierBranch" op="equ" val="hang">
                      <dgm:choose name="Name125">
                        <dgm:if name="Name126" func="var" arg="dir" op="equ" val="norm">
                          <dgm:alg type="hierChild">
                            <dgm:param type="chAlign" val="l"/>
                            <dgm:param type="linDir" val="fromL"/>
                            <dgm:param type="secChAlign" val="t"/>
                            <dgm:param type="secLinDir" val="fromT"/>
                          </dgm:alg>
                        </dgm:if>
                        <dgm:else name="Name127">
                          <dgm:alg type="hierChild">
                            <dgm:param type="chAlign" val="l"/>
                            <dgm:param type="linDir" val="fromR"/>
                            <dgm:param type="secChAlign" val="t"/>
                            <dgm:param type="secLinDir" val="fromT"/>
                          </dgm:alg>
                        </dgm:else>
                      </dgm:choose>
                    </dgm:if>
                    <dgm:if name="Name128" func="var" arg="hierBranch" op="equ" val="std">
                      <dgm:choose name="Name129">
                        <dgm:if name="Name130" func="var" arg="dir" op="equ" val="norm">
                          <dgm:alg type="hierChild"/>
                        </dgm:if>
                        <dgm:else name="Name131">
                          <dgm:alg type="hierChild">
                            <dgm:param type="linDir" val="fromR"/>
                          </dgm:alg>
                        </dgm:else>
                      </dgm:choose>
                    </dgm:if>
                    <dgm:if name="Name132" func="var" arg="hierBranch" op="equ" val="init">
                      <dgm:choose name="Name133">
                        <dgm:if name="Name134" axis="des" func="maxDepth" op="lte" val="1">
                          <dgm:alg type="hierChild">
                            <dgm:param type="chAlign" val="l"/>
                            <dgm:param type="linDir" val="fromT"/>
                          </dgm:alg>
                        </dgm:if>
                        <dgm:else name="Name135">
                          <dgm:alg type="hierChild"/>
                        </dgm:else>
                      </dgm:choose>
                    </dgm:if>
                    <dgm:else name="Name136"/>
                  </dgm:choose>
                  <dgm:shape xmlns:r="http://schemas.openxmlformats.org/officeDocument/2006/relationships" r:blip="">
                    <dgm:adjLst/>
                  </dgm:shape>
                  <dgm:presOf/>
                  <dgm:forEach name="Name137" ref="rep2a"/>
                </dgm:layoutNode>
                <dgm:layoutNode name="hierChild7">
                  <dgm:choose name="Name138">
                    <dgm:if name="Name139" func="var" arg="dir" op="equ" val="norm">
                      <dgm:alg type="hierChild">
                        <dgm:param type="chAlign" val="l"/>
                        <dgm:param type="linDir" val="fromL"/>
                        <dgm:param type="secChAlign" val="t"/>
                        <dgm:param type="secLinDir" val="fromT"/>
                      </dgm:alg>
                    </dgm:if>
                    <dgm:else name="Name140">
                      <dgm:alg type="hierChild">
                        <dgm:param type="chAlign" val="l"/>
                        <dgm:param type="linDir" val="fromR"/>
                        <dgm:param type="secChAlign" val="t"/>
                        <dgm:param type="secLinDir" val="fromT"/>
                      </dgm:alg>
                    </dgm:else>
                  </dgm:choose>
                  <dgm:shape xmlns:r="http://schemas.openxmlformats.org/officeDocument/2006/relationships" r:blip="">
                    <dgm:adjLst/>
                  </dgm:shape>
                  <dgm:presOf/>
                  <dgm:forEach name="Name141" ref="rep2b"/>
                </dgm:layoutNode>
              </dgm:layoutNode>
            </dgm:forEach>
          </dgm:layoutNode>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8/layout/HalfCircleOrganizationChart">
  <dgm:title val=""/>
  <dgm:desc val=""/>
  <dgm:catLst>
    <dgm:cat type="hierarchy" pri="1500"/>
  </dgm:catLst>
  <dgm:sampData>
    <dgm:dataModel>
      <dgm:ptLst>
        <dgm:pt modelId="0" type="doc"/>
        <dgm:pt modelId="1">
          <dgm:prSet phldr="1"/>
        </dgm:pt>
        <dgm:pt modelId="11" type="asst">
          <dgm:prSet phldr="1"/>
        </dgm:pt>
        <dgm:pt modelId="12">
          <dgm:prSet phldr="1"/>
        </dgm:pt>
        <dgm:pt modelId="13">
          <dgm:prSet phldr="1"/>
        </dgm:pt>
        <dgm:pt modelId="14">
          <dgm:prSet phldr="1"/>
        </dgm:pt>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type="asst">
          <dgm:prSet phldr="1"/>
        </dgm:pt>
        <dgm:pt modelId="12">
          <dgm:prSet phldr="1"/>
        </dgm:pt>
        <dgm:pt modelId="13">
          <dgm:prSet phldr="1"/>
        </dgm:pt>
        <dgm:pt modelId="14">
          <dgm:prSet phldr="1"/>
        </dgm:pt>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Name0">
    <dgm:varLst>
      <dgm:orgChart val="1"/>
      <dgm:chPref val="1"/>
      <dgm:dir/>
      <dgm:animOne val="branch"/>
      <dgm:animLvl val="lvl"/>
      <dgm:resizeHandles/>
    </dgm:varLst>
    <dgm:choose name="Name1">
      <dgm:if name="Name2" func="var" arg="dir" op="equ" val="norm">
        <dgm:alg type="hierChild">
          <dgm:param type="linDir" val="fromL"/>
        </dgm:alg>
      </dgm:if>
      <dgm:else name="Name3">
        <dgm:alg type="hierChild">
          <dgm:param type="linDir" val="from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5"/>
      <dgm:constr type="w" for="des" forName="rootComposite2" refType="w" fact="10"/>
      <dgm:constr type="h" for="des" forName="rootComposite2" refType="w" refFor="des" refForName="rootComposite1" fact="0.5"/>
      <dgm:constr type="w" for="des" forName="rootComposite3" refType="w" fact="10"/>
      <dgm:constr type="h" for="des" forName="rootComposite3" refType="w" refFor="des" refForName="rootComposite1" fact="0.5"/>
      <dgm:constr type="primFontSz" for="des" ptType="node" op="equ"/>
      <dgm:constr type="sp" for="des" op="equ"/>
      <dgm:constr type="sp" for="des" forName="hierRoot1" refType="w" refFor="des" refForName="rootComposite1" fact="0.21"/>
      <dgm:constr type="sp" for="des" forName="hierRoot2" refType="sp" refFor="des" refForName="hierRoot1"/>
      <dgm:constr type="sp" for="des" forName="hierRoot3" refType="sp" refFor="des" refForName="hierRoot1"/>
      <dgm:constr type="sibSp" refType="w" refFor="des" refForName="rootComposite1" fact="0.2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21"/>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forEach name="Name4" axis="ch">
      <dgm:forEach name="Name5" axis="self" ptType="node">
        <dgm:layoutNode name="hierRoot1">
          <dgm:varLst>
            <dgm:hierBranch val="init"/>
          </dgm:varLst>
          <dgm:choose name="Name6">
            <dgm:if name="Name7" func="var" arg="hierBranch" op="equ" val="l">
              <dgm:alg type="hierRoot">
                <dgm:param type="hierAlign" val="tR"/>
              </dgm:alg>
              <dgm:constrLst>
                <dgm:constr type="alignOff" val="0.65"/>
              </dgm:constrLst>
            </dgm:if>
            <dgm:if name="Name8" func="var" arg="hierBranch" op="equ" val="r">
              <dgm:alg type="hierRoot">
                <dgm:param type="hierAlign" val="tL"/>
              </dgm:alg>
              <dgm:constrLst>
                <dgm:constr type="alignOff" val="0.65"/>
              </dgm:constrLst>
            </dgm:if>
            <dgm:if name="Name9" func="var" arg="hierBranch" op="equ" val="hang">
              <dgm:alg type="hierRoot"/>
              <dgm:constrLst>
                <dgm:constr type="alignOff" val="0.65"/>
              </dgm:constrLst>
            </dgm:if>
            <dgm:else name="Name10">
              <dgm:alg type="hierRoot"/>
              <dgm:constrLst>
                <dgm:constr type="alignOff"/>
                <dgm:constr type="bendDist" for="des" ptType="parTrans" refType="sp" fact="0.5"/>
              </dgm:constrLst>
            </dgm:else>
          </dgm:choose>
          <dgm:shape xmlns:r="http://schemas.openxmlformats.org/officeDocument/2006/relationships" r:blip="">
            <dgm:adjLst/>
          </dgm:shape>
          <dgm:presOf/>
          <dgm:layoutNode name="rootComposite1">
            <dgm:alg type="composite"/>
            <dgm:shape xmlns:r="http://schemas.openxmlformats.org/officeDocument/2006/relationships" r:blip="">
              <dgm:adjLst/>
            </dgm:shape>
            <dgm:presOf axis="self" ptType="node" cnt="1"/>
            <dgm:choose name="Name11">
              <dgm:if name="Name12" func="var" arg="hierBranch" op="equ" val="init">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if>
              <dgm:if name="Name13" func="var" arg="hierBranch" op="equ" val="l">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if>
              <dgm:if name="Name14" func="var" arg="hierBranch" op="equ" val="r">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if>
              <dgm:else name="Name15">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else>
            </dgm:choose>
            <dgm:layoutNode name="rootText1" styleLbl="alignAcc1">
              <dgm:varLst>
                <dgm:chPref val="3"/>
              </dgm:varLst>
              <dgm:alg type="tx"/>
              <dgm:shape xmlns:r="http://schemas.openxmlformats.org/officeDocument/2006/relationships" type="rect" r:blip="" hideGeom="1">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topArc1" styleLbl="parChTrans1D1" moveWith="rootText1">
              <dgm:alg type="sp"/>
              <dgm:shape xmlns:r="http://schemas.openxmlformats.org/officeDocument/2006/relationships" type="arc" r:blip="" zOrderOff="-2">
                <dgm:adjLst>
                  <dgm:adj idx="1" val="-140"/>
                  <dgm:adj idx="2" val="-40"/>
                </dgm:adjLst>
              </dgm:shape>
              <dgm:presOf/>
            </dgm:layoutNode>
            <dgm:layoutNode name="bottomArc1" styleLbl="parChTrans1D1" moveWith="rootText1">
              <dgm:alg type="sp"/>
              <dgm:shape xmlns:r="http://schemas.openxmlformats.org/officeDocument/2006/relationships" type="arc" r:blip="" zOrderOff="-2">
                <dgm:adjLst>
                  <dgm:adj idx="1" val="40"/>
                  <dgm:adj idx="2" val="140"/>
                </dgm:adjLst>
              </dgm:shape>
              <dgm:presOf/>
            </dgm:layoutNode>
            <dgm:layoutNode name="topConnNode1" moveWith="rootText1">
              <dgm:alg type="sp"/>
              <dgm:shape xmlns:r="http://schemas.openxmlformats.org/officeDocument/2006/relationships" type="rect" r:blip="" hideGeom="1">
                <dgm:adjLst/>
              </dgm:shape>
              <dgm:presOf axis="self" ptType="node" cnt="1"/>
            </dgm:layoutNode>
          </dgm:layoutNode>
          <dgm:layoutNode name="hierChild2">
            <dgm:choose name="Name16">
              <dgm:if name="Name17" func="var" arg="hierBranch" op="equ" val="l">
                <dgm:alg type="hierChild">
                  <dgm:param type="chAlign" val="r"/>
                  <dgm:param type="linDir" val="fromT"/>
                </dgm:alg>
              </dgm:if>
              <dgm:if name="Name18" func="var" arg="hierBranch" op="equ" val="r">
                <dgm:alg type="hierChild">
                  <dgm:param type="chAlign" val="l"/>
                  <dgm:param type="linDir" val="fromT"/>
                </dgm:alg>
              </dgm:if>
              <dgm:if name="Name19" func="var" arg="hierBranch" op="equ" val="hang">
                <dgm:choose name="Name20">
                  <dgm:if name="Name21" func="var" arg="dir" op="equ" val="norm">
                    <dgm:alg type="hierChild">
                      <dgm:param type="chAlign" val="l"/>
                      <dgm:param type="linDir" val="fromL"/>
                      <dgm:param type="secChAlign" val="t"/>
                      <dgm:param type="secLinDir" val="fromT"/>
                    </dgm:alg>
                  </dgm:if>
                  <dgm:else name="Name22">
                    <dgm:alg type="hierChild">
                      <dgm:param type="chAlign" val="l"/>
                      <dgm:param type="linDir" val="fromR"/>
                      <dgm:param type="secChAlign" val="t"/>
                      <dgm:param type="secLinDir" val="fromT"/>
                    </dgm:alg>
                  </dgm:else>
                </dgm:choose>
              </dgm:if>
              <dgm:else name="Name23">
                <dgm:choose name="Name24">
                  <dgm:if name="Name25" func="var" arg="dir" op="equ" val="norm">
                    <dgm:alg type="hierChild"/>
                  </dgm:if>
                  <dgm:else name="Name26">
                    <dgm:alg type="hierChild">
                      <dgm:param type="linDir" val="fromR"/>
                    </dgm:alg>
                  </dgm:else>
                </dgm:choose>
              </dgm:else>
            </dgm:choose>
            <dgm:shape xmlns:r="http://schemas.openxmlformats.org/officeDocument/2006/relationships" r:blip="">
              <dgm:adjLst/>
            </dgm:shape>
            <dgm:presOf/>
            <dgm:forEach name="rep2a" axis="ch" ptType="nonAsst">
              <dgm:forEach name="Name27" axis="precedSib" ptType="parTrans" st="-1" cnt="1">
                <dgm:layoutNode name="Name28">
                  <dgm:choose name="Name29">
                    <dgm:if name="Name30" func="var" arg="hierBranch" op="equ" val="std">
                      <dgm:choose name="Name31">
                        <dgm:if name="Name32" axis="self" func="depth" op="lte" val="2">
                          <dgm:alg type="conn">
                            <dgm:param type="connRout" val="bend"/>
                            <dgm:param type="dim" val="1D"/>
                            <dgm:param type="endSty" val="noArr"/>
                            <dgm:param type="begPts" val="bCtr"/>
                            <dgm:param type="endPts" val="tCtr"/>
                            <dgm:param type="bendPt" val="end"/>
                            <dgm:param type="srcNode" val="bottomArc1"/>
                            <dgm:param type="dstNode" val="topArc2"/>
                          </dgm:alg>
                        </dgm:if>
                        <dgm:if name="Name33" axis="par" ptType="asst" func="cnt" op="equ" val="1">
                          <dgm:alg type="conn">
                            <dgm:param type="connRout" val="bend"/>
                            <dgm:param type="dim" val="1D"/>
                            <dgm:param type="endSty" val="noArr"/>
                            <dgm:param type="begPts" val="bCtr"/>
                            <dgm:param type="endPts" val="tCtr"/>
                            <dgm:param type="bendPt" val="end"/>
                            <dgm:param type="srcNode" val="bottomArc3"/>
                            <dgm:param type="dstNode" val="topArc2"/>
                          </dgm:alg>
                        </dgm:if>
                        <dgm:else name="Name34">
                          <dgm:alg type="conn">
                            <dgm:param type="connRout" val="bend"/>
                            <dgm:param type="dim" val="1D"/>
                            <dgm:param type="endSty" val="noArr"/>
                            <dgm:param type="begPts" val="bCtr"/>
                            <dgm:param type="endPts" val="tCtr"/>
                            <dgm:param type="bendPt" val="end"/>
                            <dgm:param type="srcNode" val="bottomArc2"/>
                            <dgm:param type="dstNode" val="topArc2"/>
                          </dgm:alg>
                        </dgm:else>
                      </dgm:choose>
                    </dgm:if>
                    <dgm:if name="Name35" func="var" arg="hierBranch" op="equ" val="init">
                      <dgm:choose name="Name36">
                        <dgm:if name="Name37" axis="self" func="depth" op="lte" val="2">
                          <dgm:choose name="Name38">
                            <dgm:if name="Name39" axis="self" func="depth" op="lte" val="2">
                              <dgm:alg type="conn">
                                <dgm:param type="connRout" val="bend"/>
                                <dgm:param type="dim" val="1D"/>
                                <dgm:param type="endSty" val="noArr"/>
                                <dgm:param type="begPts" val="bCtr"/>
                                <dgm:param type="endPts" val="tCtr"/>
                                <dgm:param type="bendPt" val="end"/>
                                <dgm:param type="srcNode" val="bottomArc1"/>
                                <dgm:param type="dstNode" val="topArc2"/>
                              </dgm:alg>
                            </dgm:if>
                            <dgm:if name="Name40" axis="par" ptType="asst" func="cnt" op="equ" val="1">
                              <dgm:alg type="conn">
                                <dgm:param type="connRout" val="bend"/>
                                <dgm:param type="dim" val="1D"/>
                                <dgm:param type="endSty" val="noArr"/>
                                <dgm:param type="begPts" val="bCtr"/>
                                <dgm:param type="endPts" val="tCtr"/>
                                <dgm:param type="bendPt" val="end"/>
                                <dgm:param type="srcNode" val="bottomArc3"/>
                                <dgm:param type="dstNode" val="topArc2"/>
                              </dgm:alg>
                            </dgm:if>
                            <dgm:else name="Name41">
                              <dgm:alg type="conn">
                                <dgm:param type="connRout" val="bend"/>
                                <dgm:param type="dim" val="1D"/>
                                <dgm:param type="endSty" val="noArr"/>
                                <dgm:param type="begPts" val="bCtr"/>
                                <dgm:param type="endPts" val="tCtr"/>
                                <dgm:param type="bendPt" val="end"/>
                                <dgm:param type="srcNode" val="bottomArc2"/>
                                <dgm:param type="dstNode" val="topArc2"/>
                              </dgm:alg>
                            </dgm:else>
                          </dgm:choose>
                        </dgm:if>
                        <dgm:else name="Name42">
                          <dgm:choose name="Name43">
                            <dgm:if name="Name44" axis="par des" func="maxDepth" op="lte" val="1">
                              <dgm:choose name="Name45">
                                <dgm:if name="Name46" axis="self" func="depth" op="lte" val="2">
                                  <dgm:alg type="conn">
                                    <dgm:param type="connRout" val="bend"/>
                                    <dgm:param type="dim" val="1D"/>
                                    <dgm:param type="endSty" val="noArr"/>
                                    <dgm:param type="begPts" val="bCtr"/>
                                    <dgm:param type="endPts" val="bL bR"/>
                                    <dgm:param type="srcNode" val="bottomArc1"/>
                                    <dgm:param type="dstNode" val="topConnNode2"/>
                                  </dgm:alg>
                                </dgm:if>
                                <dgm:if name="Name47" axis="par" ptType="asst" func="cnt" op="equ" val="1">
                                  <dgm:alg type="conn">
                                    <dgm:param type="connRout" val="bend"/>
                                    <dgm:param type="dim" val="1D"/>
                                    <dgm:param type="endSty" val="noArr"/>
                                    <dgm:param type="begPts" val="bCtr"/>
                                    <dgm:param type="endPts" val="bL bR"/>
                                    <dgm:param type="srcNode" val="bottomArc3"/>
                                    <dgm:param type="dstNode" val="topConnNode2"/>
                                  </dgm:alg>
                                </dgm:if>
                                <dgm:else name="Name48">
                                  <dgm:alg type="conn">
                                    <dgm:param type="connRout" val="bend"/>
                                    <dgm:param type="dim" val="1D"/>
                                    <dgm:param type="endSty" val="noArr"/>
                                    <dgm:param type="begPts" val="bCtr"/>
                                    <dgm:param type="endPts" val="bL bR"/>
                                    <dgm:param type="srcNode" val="bottomArc2"/>
                                    <dgm:param type="dstNode" val="topConnNode2"/>
                                  </dgm:alg>
                                </dgm:else>
                              </dgm:choose>
                            </dgm:if>
                            <dgm:else name="Name49">
                              <dgm:choose name="Name50">
                                <dgm:if name="Name51" axis="self" func="depth" op="lte" val="2">
                                  <dgm:alg type="conn">
                                    <dgm:param type="connRout" val="bend"/>
                                    <dgm:param type="dim" val="1D"/>
                                    <dgm:param type="endSty" val="noArr"/>
                                    <dgm:param type="begPts" val="bCtr"/>
                                    <dgm:param type="endPts" val="tCtr"/>
                                    <dgm:param type="bendPt" val="end"/>
                                    <dgm:param type="srcNode" val="bottomArc1"/>
                                    <dgm:param type="dstNode" val="topArc2"/>
                                  </dgm:alg>
                                </dgm:if>
                                <dgm:if name="Name52" axis="par" ptType="asst" func="cnt" op="equ" val="1">
                                  <dgm:alg type="conn">
                                    <dgm:param type="connRout" val="bend"/>
                                    <dgm:param type="dim" val="1D"/>
                                    <dgm:param type="endSty" val="noArr"/>
                                    <dgm:param type="begPts" val="bCtr"/>
                                    <dgm:param type="endPts" val="tCtr"/>
                                    <dgm:param type="bendPt" val="end"/>
                                    <dgm:param type="srcNode" val="bottomArc3"/>
                                    <dgm:param type="dstNode" val="topArc2"/>
                                  </dgm:alg>
                                </dgm:if>
                                <dgm:else name="Name53">
                                  <dgm:alg type="conn">
                                    <dgm:param type="connRout" val="bend"/>
                                    <dgm:param type="dim" val="1D"/>
                                    <dgm:param type="endSty" val="noArr"/>
                                    <dgm:param type="begPts" val="bCtr"/>
                                    <dgm:param type="endPts" val="tCtr"/>
                                    <dgm:param type="bendPt" val="end"/>
                                    <dgm:param type="srcNode" val="bottomArc2"/>
                                    <dgm:param type="dstNode" val="topArc2"/>
                                  </dgm:alg>
                                </dgm:else>
                              </dgm:choose>
                            </dgm:else>
                          </dgm:choose>
                        </dgm:else>
                      </dgm:choose>
                    </dgm:if>
                    <dgm:else name="Name54">
                      <dgm:choose name="Name55">
                        <dgm:if name="Name56" axis="self" func="depth" op="lte" val="2">
                          <dgm:alg type="conn">
                            <dgm:param type="connRout" val="bend"/>
                            <dgm:param type="dim" val="1D"/>
                            <dgm:param type="endSty" val="noArr"/>
                            <dgm:param type="begPts" val="bCtr"/>
                            <dgm:param type="endPts" val="bL bR"/>
                            <dgm:param type="srcNode" val="bottomArc1"/>
                            <dgm:param type="dstNode" val="topConnNode2"/>
                          </dgm:alg>
                        </dgm:if>
                        <dgm:if name="Name57" axis="par" ptType="asst" func="cnt" op="equ" val="1">
                          <dgm:alg type="conn">
                            <dgm:param type="connRout" val="bend"/>
                            <dgm:param type="dim" val="1D"/>
                            <dgm:param type="endSty" val="noArr"/>
                            <dgm:param type="begPts" val="bCtr"/>
                            <dgm:param type="endPts" val="bL bR"/>
                            <dgm:param type="srcNode" val="bottomArc3"/>
                            <dgm:param type="dstNode" val="topConnNode2"/>
                          </dgm:alg>
                        </dgm:if>
                        <dgm:else name="Name58">
                          <dgm:alg type="conn">
                            <dgm:param type="connRout" val="bend"/>
                            <dgm:param type="dim" val="1D"/>
                            <dgm:param type="endSty" val="noArr"/>
                            <dgm:param type="begPts" val="bCtr"/>
                            <dgm:param type="endPts" val="bL bR"/>
                            <dgm:param type="srcNode" val="bottomArc2"/>
                            <dgm:param type="dstNode" val="topConnNode2"/>
                          </dgm:alg>
                        </dgm:else>
                      </dgm:choose>
                    </dgm:else>
                  </dgm:choose>
                  <dgm:shape xmlns:r="http://schemas.openxmlformats.org/officeDocument/2006/relationships" type="conn" r:blip="" zOrderOff="-99999">
                    <dgm:adjLst/>
                  </dgm:shape>
                  <dgm:presOf axis="self"/>
                  <dgm:constrLst>
                    <dgm:constr type="begPad"/>
                    <dgm:constr type="endPad"/>
                  </dgm:constrLst>
                </dgm:layoutNode>
              </dgm:forEach>
              <dgm:layoutNode name="hierRoot2">
                <dgm:varLst>
                  <dgm:hierBranch val="init"/>
                </dgm:varLst>
                <dgm:choose name="Name59">
                  <dgm:if name="Name60" func="var" arg="hierBranch" op="equ" val="l">
                    <dgm:alg type="hierRoot">
                      <dgm:param type="hierAlign" val="tR"/>
                    </dgm:alg>
                    <dgm:shape xmlns:r="http://schemas.openxmlformats.org/officeDocument/2006/relationships" r:blip="">
                      <dgm:adjLst/>
                    </dgm:shape>
                    <dgm:presOf/>
                    <dgm:constrLst>
                      <dgm:constr type="alignOff" val="0.65"/>
                    </dgm:constrLst>
                  </dgm:if>
                  <dgm:if name="Name61" func="var" arg="hierBranch" op="equ" val="r">
                    <dgm:alg type="hierRoot">
                      <dgm:param type="hierAlign" val="tL"/>
                    </dgm:alg>
                    <dgm:shape xmlns:r="http://schemas.openxmlformats.org/officeDocument/2006/relationships" r:blip="">
                      <dgm:adjLst/>
                    </dgm:shape>
                    <dgm:presOf/>
                    <dgm:constrLst>
                      <dgm:constr type="alignOff" val="0.65"/>
                    </dgm:constrLst>
                  </dgm:if>
                  <dgm:if name="Name62"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63" func="var" arg="hierBranch" op="equ" val="init">
                    <dgm:choose name="Name64">
                      <dgm:if name="Name65" axis="des" func="maxDepth" op="lte" val="1">
                        <dgm:alg type="hierRoot">
                          <dgm:param type="hierAlign" val="tL"/>
                        </dgm:alg>
                        <dgm:shape xmlns:r="http://schemas.openxmlformats.org/officeDocument/2006/relationships" r:blip="">
                          <dgm:adjLst/>
                        </dgm:shape>
                        <dgm:presOf/>
                        <dgm:constrLst>
                          <dgm:constr type="alignOff" val="0.65"/>
                        </dgm:constrLst>
                      </dgm:if>
                      <dgm:else name="Name66">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67">
                    <dgm:alg type="hierRoot"/>
                    <dgm:shape xmlns:r="http://schemas.openxmlformats.org/officeDocument/2006/relationships" r:blip="">
                      <dgm:adjLst/>
                    </dgm:shape>
                    <dgm:presOf/>
                    <dgm:constrLst>
                      <dgm:constr type="alignOff" val="0.65"/>
                    </dgm:constrLst>
                  </dgm:else>
                </dgm:choose>
                <dgm:layoutNode name="rootComposite2">
                  <dgm:alg type="composite"/>
                  <dgm:shape xmlns:r="http://schemas.openxmlformats.org/officeDocument/2006/relationships" r:blip="">
                    <dgm:adjLst/>
                  </dgm:shape>
                  <dgm:presOf axis="self" ptType="node" cnt="1"/>
                  <dgm:choose name="Name68">
                    <dgm:if name="Name69" func="var" arg="hierBranch" op="equ" val="init">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if>
                    <dgm:if name="Name70" func="var" arg="hierBranch" op="equ" val="l">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if>
                    <dgm:if name="Name71" func="var" arg="hierBranch" op="equ" val="r">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if>
                    <dgm:else name="Name72">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else>
                  </dgm:choose>
                  <dgm:layoutNode name="rootText2" styleLbl="alignAcc1">
                    <dgm:varLst>
                      <dgm:chPref val="3"/>
                    </dgm:varLst>
                    <dgm:alg type="tx"/>
                    <dgm:shape xmlns:r="http://schemas.openxmlformats.org/officeDocument/2006/relationships" type="rect" r:blip="" hideGeom="1">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topArc2" styleLbl="parChTrans1D1" moveWith="rootText2">
                    <dgm:alg type="sp"/>
                    <dgm:shape xmlns:r="http://schemas.openxmlformats.org/officeDocument/2006/relationships" type="arc" r:blip="" zOrderOff="-2">
                      <dgm:adjLst>
                        <dgm:adj idx="1" val="-140"/>
                        <dgm:adj idx="2" val="-40"/>
                      </dgm:adjLst>
                    </dgm:shape>
                    <dgm:presOf/>
                  </dgm:layoutNode>
                  <dgm:layoutNode name="bottomArc2" styleLbl="parChTrans1D1" moveWith="rootText2">
                    <dgm:alg type="sp"/>
                    <dgm:shape xmlns:r="http://schemas.openxmlformats.org/officeDocument/2006/relationships" type="arc" r:blip="" zOrderOff="-2">
                      <dgm:adjLst>
                        <dgm:adj idx="1" val="40"/>
                        <dgm:adj idx="2" val="140"/>
                      </dgm:adjLst>
                    </dgm:shape>
                    <dgm:presOf/>
                  </dgm:layoutNode>
                  <dgm:layoutNode name="topConnNode2" moveWith="rootText2">
                    <dgm:alg type="sp"/>
                    <dgm:shape xmlns:r="http://schemas.openxmlformats.org/officeDocument/2006/relationships" type="rect" r:blip="" hideGeom="1">
                      <dgm:adjLst/>
                    </dgm:shape>
                    <dgm:presOf axis="self" ptType="node" cnt="1"/>
                  </dgm:layoutNode>
                </dgm:layoutNode>
                <dgm:layoutNode name="hierChild4">
                  <dgm:choose name="Name73">
                    <dgm:if name="Name74" func="var" arg="hierBranch" op="equ" val="l">
                      <dgm:alg type="hierChild">
                        <dgm:param type="chAlign" val="r"/>
                        <dgm:param type="linDir" val="fromT"/>
                      </dgm:alg>
                    </dgm:if>
                    <dgm:if name="Name75" func="var" arg="hierBranch" op="equ" val="r">
                      <dgm:alg type="hierChild">
                        <dgm:param type="chAlign" val="l"/>
                        <dgm:param type="linDir" val="fromT"/>
                      </dgm:alg>
                    </dgm:if>
                    <dgm:if name="Name76" func="var" arg="hierBranch" op="equ" val="hang">
                      <dgm:choose name="Name77">
                        <dgm:if name="Name78" func="var" arg="dir" op="equ" val="norm">
                          <dgm:alg type="hierChild">
                            <dgm:param type="chAlign" val="l"/>
                            <dgm:param type="linDir" val="fromL"/>
                            <dgm:param type="secChAlign" val="t"/>
                            <dgm:param type="secLinDir" val="fromT"/>
                          </dgm:alg>
                        </dgm:if>
                        <dgm:else name="Name79">
                          <dgm:alg type="hierChild">
                            <dgm:param type="chAlign" val="l"/>
                            <dgm:param type="linDir" val="fromR"/>
                            <dgm:param type="secChAlign" val="t"/>
                            <dgm:param type="secLinDir" val="fromT"/>
                          </dgm:alg>
                        </dgm:else>
                      </dgm:choose>
                    </dgm:if>
                    <dgm:if name="Name80" func="var" arg="hierBranch" op="equ" val="std">
                      <dgm:choose name="Name81">
                        <dgm:if name="Name82" func="var" arg="dir" op="equ" val="norm">
                          <dgm:alg type="hierChild"/>
                        </dgm:if>
                        <dgm:else name="Name83">
                          <dgm:alg type="hierChild">
                            <dgm:param type="linDir" val="fromR"/>
                          </dgm:alg>
                        </dgm:else>
                      </dgm:choose>
                    </dgm:if>
                    <dgm:if name="Name84" func="var" arg="hierBranch" op="equ" val="init">
                      <dgm:choose name="Name85">
                        <dgm:if name="Name86" axis="des" func="maxDepth" op="lte" val="1">
                          <dgm:alg type="hierChild">
                            <dgm:param type="chAlign" val="l"/>
                            <dgm:param type="linDir" val="fromT"/>
                          </dgm:alg>
                        </dgm:if>
                        <dgm:else name="Name87">
                          <dgm:choose name="Name88">
                            <dgm:if name="Name89" func="var" arg="dir" op="equ" val="norm">
                              <dgm:alg type="hierChild"/>
                            </dgm:if>
                            <dgm:else name="Name90">
                              <dgm:alg type="hierChild">
                                <dgm:param type="linDir" val="fromR"/>
                              </dgm:alg>
                            </dgm:else>
                          </dgm:choose>
                        </dgm:else>
                      </dgm:choose>
                    </dgm:if>
                    <dgm:else name="Name91"/>
                  </dgm:choose>
                  <dgm:shape xmlns:r="http://schemas.openxmlformats.org/officeDocument/2006/relationships" r:blip="">
                    <dgm:adjLst/>
                  </dgm:shape>
                  <dgm:presOf/>
                  <dgm:forEach name="Name92" ref="rep2a"/>
                </dgm:layoutNode>
                <dgm:layoutNode name="hierChild5">
                  <dgm:choose name="Name93">
                    <dgm:if name="Name94" func="var" arg="dir" op="equ" val="norm">
                      <dgm:alg type="hierChild">
                        <dgm:param type="chAlign" val="l"/>
                        <dgm:param type="linDir" val="fromL"/>
                        <dgm:param type="secChAlign" val="t"/>
                        <dgm:param type="secLinDir" val="fromT"/>
                      </dgm:alg>
                    </dgm:if>
                    <dgm:else name="Name95">
                      <dgm:alg type="hierChild">
                        <dgm:param type="chAlign" val="l"/>
                        <dgm:param type="linDir" val="fromR"/>
                        <dgm:param type="secChAlign" val="t"/>
                        <dgm:param type="secLinDir" val="fromT"/>
                      </dgm:alg>
                    </dgm:else>
                  </dgm:choose>
                  <dgm:shape xmlns:r="http://schemas.openxmlformats.org/officeDocument/2006/relationships" r:blip="">
                    <dgm:adjLst/>
                  </dgm:shape>
                  <dgm:presOf/>
                  <dgm:forEach name="Name96" ref="rep2b"/>
                </dgm:layoutNode>
              </dgm:layoutNode>
            </dgm:forEach>
          </dgm:layoutNode>
          <dgm:layoutNode name="hierChild3">
            <dgm:choose name="Name97">
              <dgm:if name="Name98" func="var" arg="dir" op="equ" val="norm">
                <dgm:alg type="hierChild">
                  <dgm:param type="chAlign" val="l"/>
                  <dgm:param type="linDir" val="fromL"/>
                  <dgm:param type="secChAlign" val="t"/>
                  <dgm:param type="secLinDir" val="fromT"/>
                </dgm:alg>
              </dgm:if>
              <dgm:else name="Name99">
                <dgm:alg type="hierChild">
                  <dgm:param type="chAlign" val="l"/>
                  <dgm:param type="linDir" val="fromR"/>
                  <dgm:param type="secChAlign" val="t"/>
                  <dgm:param type="secLinDir" val="fromT"/>
                </dgm:alg>
              </dgm:else>
            </dgm:choose>
            <dgm:shape xmlns:r="http://schemas.openxmlformats.org/officeDocument/2006/relationships" r:blip="">
              <dgm:adjLst/>
            </dgm:shape>
            <dgm:presOf/>
            <dgm:forEach name="rep2b" axis="ch" ptType="asst">
              <dgm:forEach name="Name100" axis="precedSib" ptType="parTrans" st="-1" cnt="1">
                <dgm:layoutNode name="Name101">
                  <dgm:choose name="Name102">
                    <dgm:if name="Name103" axis="self" func="depth" op="lte" val="2">
                      <dgm:alg type="conn">
                        <dgm:param type="connRout" val="bend"/>
                        <dgm:param type="dim" val="1D"/>
                        <dgm:param type="endSty" val="noArr"/>
                        <dgm:param type="begPts" val="bCtr"/>
                        <dgm:param type="endPts" val="bL bR"/>
                        <dgm:param type="srcNode" val="bottomArc1"/>
                        <dgm:param type="dstNode" val="topConnNode3"/>
                      </dgm:alg>
                    </dgm:if>
                    <dgm:if name="Name104" axis="par" ptType="asst" func="cnt" op="equ" val="1">
                      <dgm:alg type="conn">
                        <dgm:param type="connRout" val="bend"/>
                        <dgm:param type="dim" val="1D"/>
                        <dgm:param type="endSty" val="noArr"/>
                        <dgm:param type="begPts" val="bCtr"/>
                        <dgm:param type="endPts" val="bL bR"/>
                        <dgm:param type="srcNode" val="bottomArc3"/>
                        <dgm:param type="dstNode" val="topConnNode3"/>
                      </dgm:alg>
                    </dgm:if>
                    <dgm:else name="Name105">
                      <dgm:alg type="conn">
                        <dgm:param type="connRout" val="bend"/>
                        <dgm:param type="dim" val="1D"/>
                        <dgm:param type="endSty" val="noArr"/>
                        <dgm:param type="begPts" val="bCtr"/>
                        <dgm:param type="endPts" val="bL bR"/>
                        <dgm:param type="srcNode" val="bottomArc2"/>
                        <dgm:param type="dstNode" val="topConnNode3"/>
                      </dgm:alg>
                    </dgm:else>
                  </dgm:choose>
                  <dgm:shape xmlns:r="http://schemas.openxmlformats.org/officeDocument/2006/relationships" type="conn" r:blip="" zOrderOff="-99999">
                    <dgm:adjLst/>
                  </dgm:shape>
                  <dgm:presOf axis="self"/>
                  <dgm:constrLst>
                    <dgm:constr type="begPad"/>
                    <dgm:constr type="endPad"/>
                  </dgm:constrLst>
                </dgm:layoutNode>
              </dgm:forEach>
              <dgm:layoutNode name="hierRoot3">
                <dgm:varLst>
                  <dgm:hierBranch val="init"/>
                </dgm:varLst>
                <dgm:choose name="Name106">
                  <dgm:if name="Name107" func="var" arg="hierBranch" op="equ" val="l">
                    <dgm:alg type="hierRoot">
                      <dgm:param type="hierAlign" val="tR"/>
                    </dgm:alg>
                    <dgm:shape xmlns:r="http://schemas.openxmlformats.org/officeDocument/2006/relationships" r:blip="">
                      <dgm:adjLst/>
                    </dgm:shape>
                    <dgm:presOf/>
                    <dgm:constrLst>
                      <dgm:constr type="alignOff" val="0.65"/>
                    </dgm:constrLst>
                  </dgm:if>
                  <dgm:if name="Name108" func="var" arg="hierBranch" op="equ" val="r">
                    <dgm:alg type="hierRoot">
                      <dgm:param type="hierAlign" val="tL"/>
                    </dgm:alg>
                    <dgm:shape xmlns:r="http://schemas.openxmlformats.org/officeDocument/2006/relationships" r:blip="">
                      <dgm:adjLst/>
                    </dgm:shape>
                    <dgm:presOf/>
                    <dgm:constrLst>
                      <dgm:constr type="alignOff" val="0.65"/>
                    </dgm:constrLst>
                  </dgm:if>
                  <dgm:if name="Name109" func="var" arg="hierBranch" op="equ" val="hang">
                    <dgm:alg type="hierRoot"/>
                    <dgm:shape xmlns:r="http://schemas.openxmlformats.org/officeDocument/2006/relationships" r:blip="">
                      <dgm:adjLst/>
                    </dgm:shape>
                    <dgm:presOf/>
                    <dgm:constrLst>
                      <dgm:constr type="alignOff" val="0.65"/>
                    </dgm:constrLst>
                  </dgm:if>
                  <dgm:if name="Name110"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111" func="var" arg="hierBranch" op="equ" val="init">
                    <dgm:choose name="Name112">
                      <dgm:if name="Name113" axis="des" func="maxDepth" op="lte" val="1">
                        <dgm:alg type="hierRoot">
                          <dgm:param type="hierAlign" val="tL"/>
                        </dgm:alg>
                        <dgm:shape xmlns:r="http://schemas.openxmlformats.org/officeDocument/2006/relationships" r:blip="">
                          <dgm:adjLst/>
                        </dgm:shape>
                        <dgm:presOf/>
                        <dgm:constrLst>
                          <dgm:constr type="alignOff" val="0.65"/>
                        </dgm:constrLst>
                      </dgm:if>
                      <dgm:else name="Name114">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115"/>
                </dgm:choose>
                <dgm:layoutNode name="rootComposite3">
                  <dgm:alg type="composite"/>
                  <dgm:shape xmlns:r="http://schemas.openxmlformats.org/officeDocument/2006/relationships" r:blip="">
                    <dgm:adjLst/>
                  </dgm:shape>
                  <dgm:presOf axis="self" ptType="node" cnt="1"/>
                  <dgm:choose name="Name116">
                    <dgm:if name="Name117" func="var" arg="hierBranch" op="equ" val="init">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if>
                    <dgm:if name="Name118" func="var" arg="hierBranch" op="equ" val="l">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if>
                    <dgm:if name="Name119" func="var" arg="hierBranch" op="equ" val="r">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if>
                    <dgm:else name="Name120">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else>
                  </dgm:choose>
                  <dgm:layoutNode name="rootText3" styleLbl="alignAcc1">
                    <dgm:varLst>
                      <dgm:chPref val="3"/>
                    </dgm:varLst>
                    <dgm:alg type="tx"/>
                    <dgm:shape xmlns:r="http://schemas.openxmlformats.org/officeDocument/2006/relationships" type="rect" r:blip="" hideGeom="1">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topArc3" styleLbl="parChTrans1D1" moveWith="rootText3">
                    <dgm:alg type="sp"/>
                    <dgm:shape xmlns:r="http://schemas.openxmlformats.org/officeDocument/2006/relationships" type="arc" r:blip="" zOrderOff="-2">
                      <dgm:adjLst>
                        <dgm:adj idx="1" val="-140"/>
                        <dgm:adj idx="2" val="-40"/>
                      </dgm:adjLst>
                    </dgm:shape>
                    <dgm:presOf/>
                  </dgm:layoutNode>
                  <dgm:layoutNode name="bottomArc3" styleLbl="parChTrans1D1" moveWith="rootText3">
                    <dgm:alg type="sp"/>
                    <dgm:shape xmlns:r="http://schemas.openxmlformats.org/officeDocument/2006/relationships" type="arc" r:blip="" zOrderOff="-2">
                      <dgm:adjLst>
                        <dgm:adj idx="1" val="40"/>
                        <dgm:adj idx="2" val="140"/>
                      </dgm:adjLst>
                    </dgm:shape>
                    <dgm:presOf/>
                  </dgm:layoutNode>
                  <dgm:layoutNode name="topConnNode3" moveWith="rootText3">
                    <dgm:alg type="sp"/>
                    <dgm:shape xmlns:r="http://schemas.openxmlformats.org/officeDocument/2006/relationships" type="rect" r:blip="" hideGeom="1">
                      <dgm:adjLst/>
                    </dgm:shape>
                    <dgm:presOf axis="self" ptType="node" cnt="1"/>
                  </dgm:layoutNode>
                </dgm:layoutNode>
                <dgm:layoutNode name="hierChild6">
                  <dgm:choose name="Name121">
                    <dgm:if name="Name122" func="var" arg="hierBranch" op="equ" val="l">
                      <dgm:alg type="hierChild">
                        <dgm:param type="chAlign" val="r"/>
                        <dgm:param type="linDir" val="fromT"/>
                      </dgm:alg>
                    </dgm:if>
                    <dgm:if name="Name123" func="var" arg="hierBranch" op="equ" val="r">
                      <dgm:alg type="hierChild">
                        <dgm:param type="chAlign" val="l"/>
                        <dgm:param type="linDir" val="fromT"/>
                      </dgm:alg>
                    </dgm:if>
                    <dgm:if name="Name124" func="var" arg="hierBranch" op="equ" val="hang">
                      <dgm:choose name="Name125">
                        <dgm:if name="Name126" func="var" arg="dir" op="equ" val="norm">
                          <dgm:alg type="hierChild">
                            <dgm:param type="chAlign" val="l"/>
                            <dgm:param type="linDir" val="fromL"/>
                            <dgm:param type="secChAlign" val="t"/>
                            <dgm:param type="secLinDir" val="fromT"/>
                          </dgm:alg>
                        </dgm:if>
                        <dgm:else name="Name127">
                          <dgm:alg type="hierChild">
                            <dgm:param type="chAlign" val="l"/>
                            <dgm:param type="linDir" val="fromR"/>
                            <dgm:param type="secChAlign" val="t"/>
                            <dgm:param type="secLinDir" val="fromT"/>
                          </dgm:alg>
                        </dgm:else>
                      </dgm:choose>
                    </dgm:if>
                    <dgm:if name="Name128" func="var" arg="hierBranch" op="equ" val="std">
                      <dgm:choose name="Name129">
                        <dgm:if name="Name130" func="var" arg="dir" op="equ" val="norm">
                          <dgm:alg type="hierChild"/>
                        </dgm:if>
                        <dgm:else name="Name131">
                          <dgm:alg type="hierChild">
                            <dgm:param type="linDir" val="fromR"/>
                          </dgm:alg>
                        </dgm:else>
                      </dgm:choose>
                    </dgm:if>
                    <dgm:if name="Name132" func="var" arg="hierBranch" op="equ" val="init">
                      <dgm:choose name="Name133">
                        <dgm:if name="Name134" axis="des" func="maxDepth" op="lte" val="1">
                          <dgm:alg type="hierChild">
                            <dgm:param type="chAlign" val="l"/>
                            <dgm:param type="linDir" val="fromT"/>
                          </dgm:alg>
                        </dgm:if>
                        <dgm:else name="Name135">
                          <dgm:alg type="hierChild"/>
                        </dgm:else>
                      </dgm:choose>
                    </dgm:if>
                    <dgm:else name="Name136"/>
                  </dgm:choose>
                  <dgm:shape xmlns:r="http://schemas.openxmlformats.org/officeDocument/2006/relationships" r:blip="">
                    <dgm:adjLst/>
                  </dgm:shape>
                  <dgm:presOf/>
                  <dgm:forEach name="Name137" ref="rep2a"/>
                </dgm:layoutNode>
                <dgm:layoutNode name="hierChild7">
                  <dgm:choose name="Name138">
                    <dgm:if name="Name139" func="var" arg="dir" op="equ" val="norm">
                      <dgm:alg type="hierChild">
                        <dgm:param type="chAlign" val="l"/>
                        <dgm:param type="linDir" val="fromL"/>
                        <dgm:param type="secChAlign" val="t"/>
                        <dgm:param type="secLinDir" val="fromT"/>
                      </dgm:alg>
                    </dgm:if>
                    <dgm:else name="Name140">
                      <dgm:alg type="hierChild">
                        <dgm:param type="chAlign" val="l"/>
                        <dgm:param type="linDir" val="fromR"/>
                        <dgm:param type="secChAlign" val="t"/>
                        <dgm:param type="secLinDir" val="fromT"/>
                      </dgm:alg>
                    </dgm:else>
                  </dgm:choose>
                  <dgm:shape xmlns:r="http://schemas.openxmlformats.org/officeDocument/2006/relationships" r:blip="">
                    <dgm:adjLst/>
                  </dgm:shape>
                  <dgm:presOf/>
                  <dgm:forEach name="Name141" ref="rep2b"/>
                </dgm:layoutNode>
              </dgm:layoutNode>
            </dgm:forEach>
          </dgm:layoutNode>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8/layout/HalfCircleOrganizationChart">
  <dgm:title val=""/>
  <dgm:desc val=""/>
  <dgm:catLst>
    <dgm:cat type="hierarchy" pri="1500"/>
  </dgm:catLst>
  <dgm:sampData>
    <dgm:dataModel>
      <dgm:ptLst>
        <dgm:pt modelId="0" type="doc"/>
        <dgm:pt modelId="1">
          <dgm:prSet phldr="1"/>
        </dgm:pt>
        <dgm:pt modelId="11" type="asst">
          <dgm:prSet phldr="1"/>
        </dgm:pt>
        <dgm:pt modelId="12">
          <dgm:prSet phldr="1"/>
        </dgm:pt>
        <dgm:pt modelId="13">
          <dgm:prSet phldr="1"/>
        </dgm:pt>
        <dgm:pt modelId="14">
          <dgm:prSet phldr="1"/>
        </dgm:pt>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type="asst">
          <dgm:prSet phldr="1"/>
        </dgm:pt>
        <dgm:pt modelId="12">
          <dgm:prSet phldr="1"/>
        </dgm:pt>
        <dgm:pt modelId="13">
          <dgm:prSet phldr="1"/>
        </dgm:pt>
        <dgm:pt modelId="14">
          <dgm:prSet phldr="1"/>
        </dgm:pt>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Name0">
    <dgm:varLst>
      <dgm:orgChart val="1"/>
      <dgm:chPref val="1"/>
      <dgm:dir/>
      <dgm:animOne val="branch"/>
      <dgm:animLvl val="lvl"/>
      <dgm:resizeHandles/>
    </dgm:varLst>
    <dgm:choose name="Name1">
      <dgm:if name="Name2" func="var" arg="dir" op="equ" val="norm">
        <dgm:alg type="hierChild">
          <dgm:param type="linDir" val="fromL"/>
        </dgm:alg>
      </dgm:if>
      <dgm:else name="Name3">
        <dgm:alg type="hierChild">
          <dgm:param type="linDir" val="from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5"/>
      <dgm:constr type="w" for="des" forName="rootComposite2" refType="w" fact="10"/>
      <dgm:constr type="h" for="des" forName="rootComposite2" refType="w" refFor="des" refForName="rootComposite1" fact="0.5"/>
      <dgm:constr type="w" for="des" forName="rootComposite3" refType="w" fact="10"/>
      <dgm:constr type="h" for="des" forName="rootComposite3" refType="w" refFor="des" refForName="rootComposite1" fact="0.5"/>
      <dgm:constr type="primFontSz" for="des" ptType="node" op="equ"/>
      <dgm:constr type="sp" for="des" op="equ"/>
      <dgm:constr type="sp" for="des" forName="hierRoot1" refType="w" refFor="des" refForName="rootComposite1" fact="0.21"/>
      <dgm:constr type="sp" for="des" forName="hierRoot2" refType="sp" refFor="des" refForName="hierRoot1"/>
      <dgm:constr type="sp" for="des" forName="hierRoot3" refType="sp" refFor="des" refForName="hierRoot1"/>
      <dgm:constr type="sibSp" refType="w" refFor="des" refForName="rootComposite1" fact="0.2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21"/>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forEach name="Name4" axis="ch">
      <dgm:forEach name="Name5" axis="self" ptType="node">
        <dgm:layoutNode name="hierRoot1">
          <dgm:varLst>
            <dgm:hierBranch val="init"/>
          </dgm:varLst>
          <dgm:choose name="Name6">
            <dgm:if name="Name7" func="var" arg="hierBranch" op="equ" val="l">
              <dgm:alg type="hierRoot">
                <dgm:param type="hierAlign" val="tR"/>
              </dgm:alg>
              <dgm:constrLst>
                <dgm:constr type="alignOff" val="0.65"/>
              </dgm:constrLst>
            </dgm:if>
            <dgm:if name="Name8" func="var" arg="hierBranch" op="equ" val="r">
              <dgm:alg type="hierRoot">
                <dgm:param type="hierAlign" val="tL"/>
              </dgm:alg>
              <dgm:constrLst>
                <dgm:constr type="alignOff" val="0.65"/>
              </dgm:constrLst>
            </dgm:if>
            <dgm:if name="Name9" func="var" arg="hierBranch" op="equ" val="hang">
              <dgm:alg type="hierRoot"/>
              <dgm:constrLst>
                <dgm:constr type="alignOff" val="0.65"/>
              </dgm:constrLst>
            </dgm:if>
            <dgm:else name="Name10">
              <dgm:alg type="hierRoot"/>
              <dgm:constrLst>
                <dgm:constr type="alignOff"/>
                <dgm:constr type="bendDist" for="des" ptType="parTrans" refType="sp" fact="0.5"/>
              </dgm:constrLst>
            </dgm:else>
          </dgm:choose>
          <dgm:shape xmlns:r="http://schemas.openxmlformats.org/officeDocument/2006/relationships" r:blip="">
            <dgm:adjLst/>
          </dgm:shape>
          <dgm:presOf/>
          <dgm:layoutNode name="rootComposite1">
            <dgm:alg type="composite"/>
            <dgm:shape xmlns:r="http://schemas.openxmlformats.org/officeDocument/2006/relationships" r:blip="">
              <dgm:adjLst/>
            </dgm:shape>
            <dgm:presOf axis="self" ptType="node" cnt="1"/>
            <dgm:choose name="Name11">
              <dgm:if name="Name12" func="var" arg="hierBranch" op="equ" val="init">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if>
              <dgm:if name="Name13" func="var" arg="hierBranch" op="equ" val="l">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if>
              <dgm:if name="Name14" func="var" arg="hierBranch" op="equ" val="r">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if>
              <dgm:else name="Name15">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else>
            </dgm:choose>
            <dgm:layoutNode name="rootText1" styleLbl="alignAcc1">
              <dgm:varLst>
                <dgm:chPref val="3"/>
              </dgm:varLst>
              <dgm:alg type="tx"/>
              <dgm:shape xmlns:r="http://schemas.openxmlformats.org/officeDocument/2006/relationships" type="rect" r:blip="" hideGeom="1">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topArc1" styleLbl="parChTrans1D1" moveWith="rootText1">
              <dgm:alg type="sp"/>
              <dgm:shape xmlns:r="http://schemas.openxmlformats.org/officeDocument/2006/relationships" type="arc" r:blip="" zOrderOff="-2">
                <dgm:adjLst>
                  <dgm:adj idx="1" val="-140"/>
                  <dgm:adj idx="2" val="-40"/>
                </dgm:adjLst>
              </dgm:shape>
              <dgm:presOf/>
            </dgm:layoutNode>
            <dgm:layoutNode name="bottomArc1" styleLbl="parChTrans1D1" moveWith="rootText1">
              <dgm:alg type="sp"/>
              <dgm:shape xmlns:r="http://schemas.openxmlformats.org/officeDocument/2006/relationships" type="arc" r:blip="" zOrderOff="-2">
                <dgm:adjLst>
                  <dgm:adj idx="1" val="40"/>
                  <dgm:adj idx="2" val="140"/>
                </dgm:adjLst>
              </dgm:shape>
              <dgm:presOf/>
            </dgm:layoutNode>
            <dgm:layoutNode name="topConnNode1" moveWith="rootText1">
              <dgm:alg type="sp"/>
              <dgm:shape xmlns:r="http://schemas.openxmlformats.org/officeDocument/2006/relationships" type="rect" r:blip="" hideGeom="1">
                <dgm:adjLst/>
              </dgm:shape>
              <dgm:presOf axis="self" ptType="node" cnt="1"/>
            </dgm:layoutNode>
          </dgm:layoutNode>
          <dgm:layoutNode name="hierChild2">
            <dgm:choose name="Name16">
              <dgm:if name="Name17" func="var" arg="hierBranch" op="equ" val="l">
                <dgm:alg type="hierChild">
                  <dgm:param type="chAlign" val="r"/>
                  <dgm:param type="linDir" val="fromT"/>
                </dgm:alg>
              </dgm:if>
              <dgm:if name="Name18" func="var" arg="hierBranch" op="equ" val="r">
                <dgm:alg type="hierChild">
                  <dgm:param type="chAlign" val="l"/>
                  <dgm:param type="linDir" val="fromT"/>
                </dgm:alg>
              </dgm:if>
              <dgm:if name="Name19" func="var" arg="hierBranch" op="equ" val="hang">
                <dgm:choose name="Name20">
                  <dgm:if name="Name21" func="var" arg="dir" op="equ" val="norm">
                    <dgm:alg type="hierChild">
                      <dgm:param type="chAlign" val="l"/>
                      <dgm:param type="linDir" val="fromL"/>
                      <dgm:param type="secChAlign" val="t"/>
                      <dgm:param type="secLinDir" val="fromT"/>
                    </dgm:alg>
                  </dgm:if>
                  <dgm:else name="Name22">
                    <dgm:alg type="hierChild">
                      <dgm:param type="chAlign" val="l"/>
                      <dgm:param type="linDir" val="fromR"/>
                      <dgm:param type="secChAlign" val="t"/>
                      <dgm:param type="secLinDir" val="fromT"/>
                    </dgm:alg>
                  </dgm:else>
                </dgm:choose>
              </dgm:if>
              <dgm:else name="Name23">
                <dgm:choose name="Name24">
                  <dgm:if name="Name25" func="var" arg="dir" op="equ" val="norm">
                    <dgm:alg type="hierChild"/>
                  </dgm:if>
                  <dgm:else name="Name26">
                    <dgm:alg type="hierChild">
                      <dgm:param type="linDir" val="fromR"/>
                    </dgm:alg>
                  </dgm:else>
                </dgm:choose>
              </dgm:else>
            </dgm:choose>
            <dgm:shape xmlns:r="http://schemas.openxmlformats.org/officeDocument/2006/relationships" r:blip="">
              <dgm:adjLst/>
            </dgm:shape>
            <dgm:presOf/>
            <dgm:forEach name="rep2a" axis="ch" ptType="nonAsst">
              <dgm:forEach name="Name27" axis="precedSib" ptType="parTrans" st="-1" cnt="1">
                <dgm:layoutNode name="Name28">
                  <dgm:choose name="Name29">
                    <dgm:if name="Name30" func="var" arg="hierBranch" op="equ" val="std">
                      <dgm:choose name="Name31">
                        <dgm:if name="Name32" axis="self" func="depth" op="lte" val="2">
                          <dgm:alg type="conn">
                            <dgm:param type="connRout" val="bend"/>
                            <dgm:param type="dim" val="1D"/>
                            <dgm:param type="endSty" val="noArr"/>
                            <dgm:param type="begPts" val="bCtr"/>
                            <dgm:param type="endPts" val="tCtr"/>
                            <dgm:param type="bendPt" val="end"/>
                            <dgm:param type="srcNode" val="bottomArc1"/>
                            <dgm:param type="dstNode" val="topArc2"/>
                          </dgm:alg>
                        </dgm:if>
                        <dgm:if name="Name33" axis="par" ptType="asst" func="cnt" op="equ" val="1">
                          <dgm:alg type="conn">
                            <dgm:param type="connRout" val="bend"/>
                            <dgm:param type="dim" val="1D"/>
                            <dgm:param type="endSty" val="noArr"/>
                            <dgm:param type="begPts" val="bCtr"/>
                            <dgm:param type="endPts" val="tCtr"/>
                            <dgm:param type="bendPt" val="end"/>
                            <dgm:param type="srcNode" val="bottomArc3"/>
                            <dgm:param type="dstNode" val="topArc2"/>
                          </dgm:alg>
                        </dgm:if>
                        <dgm:else name="Name34">
                          <dgm:alg type="conn">
                            <dgm:param type="connRout" val="bend"/>
                            <dgm:param type="dim" val="1D"/>
                            <dgm:param type="endSty" val="noArr"/>
                            <dgm:param type="begPts" val="bCtr"/>
                            <dgm:param type="endPts" val="tCtr"/>
                            <dgm:param type="bendPt" val="end"/>
                            <dgm:param type="srcNode" val="bottomArc2"/>
                            <dgm:param type="dstNode" val="topArc2"/>
                          </dgm:alg>
                        </dgm:else>
                      </dgm:choose>
                    </dgm:if>
                    <dgm:if name="Name35" func="var" arg="hierBranch" op="equ" val="init">
                      <dgm:choose name="Name36">
                        <dgm:if name="Name37" axis="self" func="depth" op="lte" val="2">
                          <dgm:choose name="Name38">
                            <dgm:if name="Name39" axis="self" func="depth" op="lte" val="2">
                              <dgm:alg type="conn">
                                <dgm:param type="connRout" val="bend"/>
                                <dgm:param type="dim" val="1D"/>
                                <dgm:param type="endSty" val="noArr"/>
                                <dgm:param type="begPts" val="bCtr"/>
                                <dgm:param type="endPts" val="tCtr"/>
                                <dgm:param type="bendPt" val="end"/>
                                <dgm:param type="srcNode" val="bottomArc1"/>
                                <dgm:param type="dstNode" val="topArc2"/>
                              </dgm:alg>
                            </dgm:if>
                            <dgm:if name="Name40" axis="par" ptType="asst" func="cnt" op="equ" val="1">
                              <dgm:alg type="conn">
                                <dgm:param type="connRout" val="bend"/>
                                <dgm:param type="dim" val="1D"/>
                                <dgm:param type="endSty" val="noArr"/>
                                <dgm:param type="begPts" val="bCtr"/>
                                <dgm:param type="endPts" val="tCtr"/>
                                <dgm:param type="bendPt" val="end"/>
                                <dgm:param type="srcNode" val="bottomArc3"/>
                                <dgm:param type="dstNode" val="topArc2"/>
                              </dgm:alg>
                            </dgm:if>
                            <dgm:else name="Name41">
                              <dgm:alg type="conn">
                                <dgm:param type="connRout" val="bend"/>
                                <dgm:param type="dim" val="1D"/>
                                <dgm:param type="endSty" val="noArr"/>
                                <dgm:param type="begPts" val="bCtr"/>
                                <dgm:param type="endPts" val="tCtr"/>
                                <dgm:param type="bendPt" val="end"/>
                                <dgm:param type="srcNode" val="bottomArc2"/>
                                <dgm:param type="dstNode" val="topArc2"/>
                              </dgm:alg>
                            </dgm:else>
                          </dgm:choose>
                        </dgm:if>
                        <dgm:else name="Name42">
                          <dgm:choose name="Name43">
                            <dgm:if name="Name44" axis="par des" func="maxDepth" op="lte" val="1">
                              <dgm:choose name="Name45">
                                <dgm:if name="Name46" axis="self" func="depth" op="lte" val="2">
                                  <dgm:alg type="conn">
                                    <dgm:param type="connRout" val="bend"/>
                                    <dgm:param type="dim" val="1D"/>
                                    <dgm:param type="endSty" val="noArr"/>
                                    <dgm:param type="begPts" val="bCtr"/>
                                    <dgm:param type="endPts" val="bL bR"/>
                                    <dgm:param type="srcNode" val="bottomArc1"/>
                                    <dgm:param type="dstNode" val="topConnNode2"/>
                                  </dgm:alg>
                                </dgm:if>
                                <dgm:if name="Name47" axis="par" ptType="asst" func="cnt" op="equ" val="1">
                                  <dgm:alg type="conn">
                                    <dgm:param type="connRout" val="bend"/>
                                    <dgm:param type="dim" val="1D"/>
                                    <dgm:param type="endSty" val="noArr"/>
                                    <dgm:param type="begPts" val="bCtr"/>
                                    <dgm:param type="endPts" val="bL bR"/>
                                    <dgm:param type="srcNode" val="bottomArc3"/>
                                    <dgm:param type="dstNode" val="topConnNode2"/>
                                  </dgm:alg>
                                </dgm:if>
                                <dgm:else name="Name48">
                                  <dgm:alg type="conn">
                                    <dgm:param type="connRout" val="bend"/>
                                    <dgm:param type="dim" val="1D"/>
                                    <dgm:param type="endSty" val="noArr"/>
                                    <dgm:param type="begPts" val="bCtr"/>
                                    <dgm:param type="endPts" val="bL bR"/>
                                    <dgm:param type="srcNode" val="bottomArc2"/>
                                    <dgm:param type="dstNode" val="topConnNode2"/>
                                  </dgm:alg>
                                </dgm:else>
                              </dgm:choose>
                            </dgm:if>
                            <dgm:else name="Name49">
                              <dgm:choose name="Name50">
                                <dgm:if name="Name51" axis="self" func="depth" op="lte" val="2">
                                  <dgm:alg type="conn">
                                    <dgm:param type="connRout" val="bend"/>
                                    <dgm:param type="dim" val="1D"/>
                                    <dgm:param type="endSty" val="noArr"/>
                                    <dgm:param type="begPts" val="bCtr"/>
                                    <dgm:param type="endPts" val="tCtr"/>
                                    <dgm:param type="bendPt" val="end"/>
                                    <dgm:param type="srcNode" val="bottomArc1"/>
                                    <dgm:param type="dstNode" val="topArc2"/>
                                  </dgm:alg>
                                </dgm:if>
                                <dgm:if name="Name52" axis="par" ptType="asst" func="cnt" op="equ" val="1">
                                  <dgm:alg type="conn">
                                    <dgm:param type="connRout" val="bend"/>
                                    <dgm:param type="dim" val="1D"/>
                                    <dgm:param type="endSty" val="noArr"/>
                                    <dgm:param type="begPts" val="bCtr"/>
                                    <dgm:param type="endPts" val="tCtr"/>
                                    <dgm:param type="bendPt" val="end"/>
                                    <dgm:param type="srcNode" val="bottomArc3"/>
                                    <dgm:param type="dstNode" val="topArc2"/>
                                  </dgm:alg>
                                </dgm:if>
                                <dgm:else name="Name53">
                                  <dgm:alg type="conn">
                                    <dgm:param type="connRout" val="bend"/>
                                    <dgm:param type="dim" val="1D"/>
                                    <dgm:param type="endSty" val="noArr"/>
                                    <dgm:param type="begPts" val="bCtr"/>
                                    <dgm:param type="endPts" val="tCtr"/>
                                    <dgm:param type="bendPt" val="end"/>
                                    <dgm:param type="srcNode" val="bottomArc2"/>
                                    <dgm:param type="dstNode" val="topArc2"/>
                                  </dgm:alg>
                                </dgm:else>
                              </dgm:choose>
                            </dgm:else>
                          </dgm:choose>
                        </dgm:else>
                      </dgm:choose>
                    </dgm:if>
                    <dgm:else name="Name54">
                      <dgm:choose name="Name55">
                        <dgm:if name="Name56" axis="self" func="depth" op="lte" val="2">
                          <dgm:alg type="conn">
                            <dgm:param type="connRout" val="bend"/>
                            <dgm:param type="dim" val="1D"/>
                            <dgm:param type="endSty" val="noArr"/>
                            <dgm:param type="begPts" val="bCtr"/>
                            <dgm:param type="endPts" val="bL bR"/>
                            <dgm:param type="srcNode" val="bottomArc1"/>
                            <dgm:param type="dstNode" val="topConnNode2"/>
                          </dgm:alg>
                        </dgm:if>
                        <dgm:if name="Name57" axis="par" ptType="asst" func="cnt" op="equ" val="1">
                          <dgm:alg type="conn">
                            <dgm:param type="connRout" val="bend"/>
                            <dgm:param type="dim" val="1D"/>
                            <dgm:param type="endSty" val="noArr"/>
                            <dgm:param type="begPts" val="bCtr"/>
                            <dgm:param type="endPts" val="bL bR"/>
                            <dgm:param type="srcNode" val="bottomArc3"/>
                            <dgm:param type="dstNode" val="topConnNode2"/>
                          </dgm:alg>
                        </dgm:if>
                        <dgm:else name="Name58">
                          <dgm:alg type="conn">
                            <dgm:param type="connRout" val="bend"/>
                            <dgm:param type="dim" val="1D"/>
                            <dgm:param type="endSty" val="noArr"/>
                            <dgm:param type="begPts" val="bCtr"/>
                            <dgm:param type="endPts" val="bL bR"/>
                            <dgm:param type="srcNode" val="bottomArc2"/>
                            <dgm:param type="dstNode" val="topConnNode2"/>
                          </dgm:alg>
                        </dgm:else>
                      </dgm:choose>
                    </dgm:else>
                  </dgm:choose>
                  <dgm:shape xmlns:r="http://schemas.openxmlformats.org/officeDocument/2006/relationships" type="conn" r:blip="" zOrderOff="-99999">
                    <dgm:adjLst/>
                  </dgm:shape>
                  <dgm:presOf axis="self"/>
                  <dgm:constrLst>
                    <dgm:constr type="begPad"/>
                    <dgm:constr type="endPad"/>
                  </dgm:constrLst>
                </dgm:layoutNode>
              </dgm:forEach>
              <dgm:layoutNode name="hierRoot2">
                <dgm:varLst>
                  <dgm:hierBranch val="init"/>
                </dgm:varLst>
                <dgm:choose name="Name59">
                  <dgm:if name="Name60" func="var" arg="hierBranch" op="equ" val="l">
                    <dgm:alg type="hierRoot">
                      <dgm:param type="hierAlign" val="tR"/>
                    </dgm:alg>
                    <dgm:shape xmlns:r="http://schemas.openxmlformats.org/officeDocument/2006/relationships" r:blip="">
                      <dgm:adjLst/>
                    </dgm:shape>
                    <dgm:presOf/>
                    <dgm:constrLst>
                      <dgm:constr type="alignOff" val="0.65"/>
                    </dgm:constrLst>
                  </dgm:if>
                  <dgm:if name="Name61" func="var" arg="hierBranch" op="equ" val="r">
                    <dgm:alg type="hierRoot">
                      <dgm:param type="hierAlign" val="tL"/>
                    </dgm:alg>
                    <dgm:shape xmlns:r="http://schemas.openxmlformats.org/officeDocument/2006/relationships" r:blip="">
                      <dgm:adjLst/>
                    </dgm:shape>
                    <dgm:presOf/>
                    <dgm:constrLst>
                      <dgm:constr type="alignOff" val="0.65"/>
                    </dgm:constrLst>
                  </dgm:if>
                  <dgm:if name="Name62"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63" func="var" arg="hierBranch" op="equ" val="init">
                    <dgm:choose name="Name64">
                      <dgm:if name="Name65" axis="des" func="maxDepth" op="lte" val="1">
                        <dgm:alg type="hierRoot">
                          <dgm:param type="hierAlign" val="tL"/>
                        </dgm:alg>
                        <dgm:shape xmlns:r="http://schemas.openxmlformats.org/officeDocument/2006/relationships" r:blip="">
                          <dgm:adjLst/>
                        </dgm:shape>
                        <dgm:presOf/>
                        <dgm:constrLst>
                          <dgm:constr type="alignOff" val="0.65"/>
                        </dgm:constrLst>
                      </dgm:if>
                      <dgm:else name="Name66">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67">
                    <dgm:alg type="hierRoot"/>
                    <dgm:shape xmlns:r="http://schemas.openxmlformats.org/officeDocument/2006/relationships" r:blip="">
                      <dgm:adjLst/>
                    </dgm:shape>
                    <dgm:presOf/>
                    <dgm:constrLst>
                      <dgm:constr type="alignOff" val="0.65"/>
                    </dgm:constrLst>
                  </dgm:else>
                </dgm:choose>
                <dgm:layoutNode name="rootComposite2">
                  <dgm:alg type="composite"/>
                  <dgm:shape xmlns:r="http://schemas.openxmlformats.org/officeDocument/2006/relationships" r:blip="">
                    <dgm:adjLst/>
                  </dgm:shape>
                  <dgm:presOf axis="self" ptType="node" cnt="1"/>
                  <dgm:choose name="Name68">
                    <dgm:if name="Name69" func="var" arg="hierBranch" op="equ" val="init">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if>
                    <dgm:if name="Name70" func="var" arg="hierBranch" op="equ" val="l">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if>
                    <dgm:if name="Name71" func="var" arg="hierBranch" op="equ" val="r">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if>
                    <dgm:else name="Name72">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else>
                  </dgm:choose>
                  <dgm:layoutNode name="rootText2" styleLbl="alignAcc1">
                    <dgm:varLst>
                      <dgm:chPref val="3"/>
                    </dgm:varLst>
                    <dgm:alg type="tx"/>
                    <dgm:shape xmlns:r="http://schemas.openxmlformats.org/officeDocument/2006/relationships" type="rect" r:blip="" hideGeom="1">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topArc2" styleLbl="parChTrans1D1" moveWith="rootText2">
                    <dgm:alg type="sp"/>
                    <dgm:shape xmlns:r="http://schemas.openxmlformats.org/officeDocument/2006/relationships" type="arc" r:blip="" zOrderOff="-2">
                      <dgm:adjLst>
                        <dgm:adj idx="1" val="-140"/>
                        <dgm:adj idx="2" val="-40"/>
                      </dgm:adjLst>
                    </dgm:shape>
                    <dgm:presOf/>
                  </dgm:layoutNode>
                  <dgm:layoutNode name="bottomArc2" styleLbl="parChTrans1D1" moveWith="rootText2">
                    <dgm:alg type="sp"/>
                    <dgm:shape xmlns:r="http://schemas.openxmlformats.org/officeDocument/2006/relationships" type="arc" r:blip="" zOrderOff="-2">
                      <dgm:adjLst>
                        <dgm:adj idx="1" val="40"/>
                        <dgm:adj idx="2" val="140"/>
                      </dgm:adjLst>
                    </dgm:shape>
                    <dgm:presOf/>
                  </dgm:layoutNode>
                  <dgm:layoutNode name="topConnNode2" moveWith="rootText2">
                    <dgm:alg type="sp"/>
                    <dgm:shape xmlns:r="http://schemas.openxmlformats.org/officeDocument/2006/relationships" type="rect" r:blip="" hideGeom="1">
                      <dgm:adjLst/>
                    </dgm:shape>
                    <dgm:presOf axis="self" ptType="node" cnt="1"/>
                  </dgm:layoutNode>
                </dgm:layoutNode>
                <dgm:layoutNode name="hierChild4">
                  <dgm:choose name="Name73">
                    <dgm:if name="Name74" func="var" arg="hierBranch" op="equ" val="l">
                      <dgm:alg type="hierChild">
                        <dgm:param type="chAlign" val="r"/>
                        <dgm:param type="linDir" val="fromT"/>
                      </dgm:alg>
                    </dgm:if>
                    <dgm:if name="Name75" func="var" arg="hierBranch" op="equ" val="r">
                      <dgm:alg type="hierChild">
                        <dgm:param type="chAlign" val="l"/>
                        <dgm:param type="linDir" val="fromT"/>
                      </dgm:alg>
                    </dgm:if>
                    <dgm:if name="Name76" func="var" arg="hierBranch" op="equ" val="hang">
                      <dgm:choose name="Name77">
                        <dgm:if name="Name78" func="var" arg="dir" op="equ" val="norm">
                          <dgm:alg type="hierChild">
                            <dgm:param type="chAlign" val="l"/>
                            <dgm:param type="linDir" val="fromL"/>
                            <dgm:param type="secChAlign" val="t"/>
                            <dgm:param type="secLinDir" val="fromT"/>
                          </dgm:alg>
                        </dgm:if>
                        <dgm:else name="Name79">
                          <dgm:alg type="hierChild">
                            <dgm:param type="chAlign" val="l"/>
                            <dgm:param type="linDir" val="fromR"/>
                            <dgm:param type="secChAlign" val="t"/>
                            <dgm:param type="secLinDir" val="fromT"/>
                          </dgm:alg>
                        </dgm:else>
                      </dgm:choose>
                    </dgm:if>
                    <dgm:if name="Name80" func="var" arg="hierBranch" op="equ" val="std">
                      <dgm:choose name="Name81">
                        <dgm:if name="Name82" func="var" arg="dir" op="equ" val="norm">
                          <dgm:alg type="hierChild"/>
                        </dgm:if>
                        <dgm:else name="Name83">
                          <dgm:alg type="hierChild">
                            <dgm:param type="linDir" val="fromR"/>
                          </dgm:alg>
                        </dgm:else>
                      </dgm:choose>
                    </dgm:if>
                    <dgm:if name="Name84" func="var" arg="hierBranch" op="equ" val="init">
                      <dgm:choose name="Name85">
                        <dgm:if name="Name86" axis="des" func="maxDepth" op="lte" val="1">
                          <dgm:alg type="hierChild">
                            <dgm:param type="chAlign" val="l"/>
                            <dgm:param type="linDir" val="fromT"/>
                          </dgm:alg>
                        </dgm:if>
                        <dgm:else name="Name87">
                          <dgm:choose name="Name88">
                            <dgm:if name="Name89" func="var" arg="dir" op="equ" val="norm">
                              <dgm:alg type="hierChild"/>
                            </dgm:if>
                            <dgm:else name="Name90">
                              <dgm:alg type="hierChild">
                                <dgm:param type="linDir" val="fromR"/>
                              </dgm:alg>
                            </dgm:else>
                          </dgm:choose>
                        </dgm:else>
                      </dgm:choose>
                    </dgm:if>
                    <dgm:else name="Name91"/>
                  </dgm:choose>
                  <dgm:shape xmlns:r="http://schemas.openxmlformats.org/officeDocument/2006/relationships" r:blip="">
                    <dgm:adjLst/>
                  </dgm:shape>
                  <dgm:presOf/>
                  <dgm:forEach name="Name92" ref="rep2a"/>
                </dgm:layoutNode>
                <dgm:layoutNode name="hierChild5">
                  <dgm:choose name="Name93">
                    <dgm:if name="Name94" func="var" arg="dir" op="equ" val="norm">
                      <dgm:alg type="hierChild">
                        <dgm:param type="chAlign" val="l"/>
                        <dgm:param type="linDir" val="fromL"/>
                        <dgm:param type="secChAlign" val="t"/>
                        <dgm:param type="secLinDir" val="fromT"/>
                      </dgm:alg>
                    </dgm:if>
                    <dgm:else name="Name95">
                      <dgm:alg type="hierChild">
                        <dgm:param type="chAlign" val="l"/>
                        <dgm:param type="linDir" val="fromR"/>
                        <dgm:param type="secChAlign" val="t"/>
                        <dgm:param type="secLinDir" val="fromT"/>
                      </dgm:alg>
                    </dgm:else>
                  </dgm:choose>
                  <dgm:shape xmlns:r="http://schemas.openxmlformats.org/officeDocument/2006/relationships" r:blip="">
                    <dgm:adjLst/>
                  </dgm:shape>
                  <dgm:presOf/>
                  <dgm:forEach name="Name96" ref="rep2b"/>
                </dgm:layoutNode>
              </dgm:layoutNode>
            </dgm:forEach>
          </dgm:layoutNode>
          <dgm:layoutNode name="hierChild3">
            <dgm:choose name="Name97">
              <dgm:if name="Name98" func="var" arg="dir" op="equ" val="norm">
                <dgm:alg type="hierChild">
                  <dgm:param type="chAlign" val="l"/>
                  <dgm:param type="linDir" val="fromL"/>
                  <dgm:param type="secChAlign" val="t"/>
                  <dgm:param type="secLinDir" val="fromT"/>
                </dgm:alg>
              </dgm:if>
              <dgm:else name="Name99">
                <dgm:alg type="hierChild">
                  <dgm:param type="chAlign" val="l"/>
                  <dgm:param type="linDir" val="fromR"/>
                  <dgm:param type="secChAlign" val="t"/>
                  <dgm:param type="secLinDir" val="fromT"/>
                </dgm:alg>
              </dgm:else>
            </dgm:choose>
            <dgm:shape xmlns:r="http://schemas.openxmlformats.org/officeDocument/2006/relationships" r:blip="">
              <dgm:adjLst/>
            </dgm:shape>
            <dgm:presOf/>
            <dgm:forEach name="rep2b" axis="ch" ptType="asst">
              <dgm:forEach name="Name100" axis="precedSib" ptType="parTrans" st="-1" cnt="1">
                <dgm:layoutNode name="Name101">
                  <dgm:choose name="Name102">
                    <dgm:if name="Name103" axis="self" func="depth" op="lte" val="2">
                      <dgm:alg type="conn">
                        <dgm:param type="connRout" val="bend"/>
                        <dgm:param type="dim" val="1D"/>
                        <dgm:param type="endSty" val="noArr"/>
                        <dgm:param type="begPts" val="bCtr"/>
                        <dgm:param type="endPts" val="bL bR"/>
                        <dgm:param type="srcNode" val="bottomArc1"/>
                        <dgm:param type="dstNode" val="topConnNode3"/>
                      </dgm:alg>
                    </dgm:if>
                    <dgm:if name="Name104" axis="par" ptType="asst" func="cnt" op="equ" val="1">
                      <dgm:alg type="conn">
                        <dgm:param type="connRout" val="bend"/>
                        <dgm:param type="dim" val="1D"/>
                        <dgm:param type="endSty" val="noArr"/>
                        <dgm:param type="begPts" val="bCtr"/>
                        <dgm:param type="endPts" val="bL bR"/>
                        <dgm:param type="srcNode" val="bottomArc3"/>
                        <dgm:param type="dstNode" val="topConnNode3"/>
                      </dgm:alg>
                    </dgm:if>
                    <dgm:else name="Name105">
                      <dgm:alg type="conn">
                        <dgm:param type="connRout" val="bend"/>
                        <dgm:param type="dim" val="1D"/>
                        <dgm:param type="endSty" val="noArr"/>
                        <dgm:param type="begPts" val="bCtr"/>
                        <dgm:param type="endPts" val="bL bR"/>
                        <dgm:param type="srcNode" val="bottomArc2"/>
                        <dgm:param type="dstNode" val="topConnNode3"/>
                      </dgm:alg>
                    </dgm:else>
                  </dgm:choose>
                  <dgm:shape xmlns:r="http://schemas.openxmlformats.org/officeDocument/2006/relationships" type="conn" r:blip="" zOrderOff="-99999">
                    <dgm:adjLst/>
                  </dgm:shape>
                  <dgm:presOf axis="self"/>
                  <dgm:constrLst>
                    <dgm:constr type="begPad"/>
                    <dgm:constr type="endPad"/>
                  </dgm:constrLst>
                </dgm:layoutNode>
              </dgm:forEach>
              <dgm:layoutNode name="hierRoot3">
                <dgm:varLst>
                  <dgm:hierBranch val="init"/>
                </dgm:varLst>
                <dgm:choose name="Name106">
                  <dgm:if name="Name107" func="var" arg="hierBranch" op="equ" val="l">
                    <dgm:alg type="hierRoot">
                      <dgm:param type="hierAlign" val="tR"/>
                    </dgm:alg>
                    <dgm:shape xmlns:r="http://schemas.openxmlformats.org/officeDocument/2006/relationships" r:blip="">
                      <dgm:adjLst/>
                    </dgm:shape>
                    <dgm:presOf/>
                    <dgm:constrLst>
                      <dgm:constr type="alignOff" val="0.65"/>
                    </dgm:constrLst>
                  </dgm:if>
                  <dgm:if name="Name108" func="var" arg="hierBranch" op="equ" val="r">
                    <dgm:alg type="hierRoot">
                      <dgm:param type="hierAlign" val="tL"/>
                    </dgm:alg>
                    <dgm:shape xmlns:r="http://schemas.openxmlformats.org/officeDocument/2006/relationships" r:blip="">
                      <dgm:adjLst/>
                    </dgm:shape>
                    <dgm:presOf/>
                    <dgm:constrLst>
                      <dgm:constr type="alignOff" val="0.65"/>
                    </dgm:constrLst>
                  </dgm:if>
                  <dgm:if name="Name109" func="var" arg="hierBranch" op="equ" val="hang">
                    <dgm:alg type="hierRoot"/>
                    <dgm:shape xmlns:r="http://schemas.openxmlformats.org/officeDocument/2006/relationships" r:blip="">
                      <dgm:adjLst/>
                    </dgm:shape>
                    <dgm:presOf/>
                    <dgm:constrLst>
                      <dgm:constr type="alignOff" val="0.65"/>
                    </dgm:constrLst>
                  </dgm:if>
                  <dgm:if name="Name110"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111" func="var" arg="hierBranch" op="equ" val="init">
                    <dgm:choose name="Name112">
                      <dgm:if name="Name113" axis="des" func="maxDepth" op="lte" val="1">
                        <dgm:alg type="hierRoot">
                          <dgm:param type="hierAlign" val="tL"/>
                        </dgm:alg>
                        <dgm:shape xmlns:r="http://schemas.openxmlformats.org/officeDocument/2006/relationships" r:blip="">
                          <dgm:adjLst/>
                        </dgm:shape>
                        <dgm:presOf/>
                        <dgm:constrLst>
                          <dgm:constr type="alignOff" val="0.65"/>
                        </dgm:constrLst>
                      </dgm:if>
                      <dgm:else name="Name114">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115"/>
                </dgm:choose>
                <dgm:layoutNode name="rootComposite3">
                  <dgm:alg type="composite"/>
                  <dgm:shape xmlns:r="http://schemas.openxmlformats.org/officeDocument/2006/relationships" r:blip="">
                    <dgm:adjLst/>
                  </dgm:shape>
                  <dgm:presOf axis="self" ptType="node" cnt="1"/>
                  <dgm:choose name="Name116">
                    <dgm:if name="Name117" func="var" arg="hierBranch" op="equ" val="init">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if>
                    <dgm:if name="Name118" func="var" arg="hierBranch" op="equ" val="l">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if>
                    <dgm:if name="Name119" func="var" arg="hierBranch" op="equ" val="r">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if>
                    <dgm:else name="Name120">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else>
                  </dgm:choose>
                  <dgm:layoutNode name="rootText3" styleLbl="alignAcc1">
                    <dgm:varLst>
                      <dgm:chPref val="3"/>
                    </dgm:varLst>
                    <dgm:alg type="tx"/>
                    <dgm:shape xmlns:r="http://schemas.openxmlformats.org/officeDocument/2006/relationships" type="rect" r:blip="" hideGeom="1">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topArc3" styleLbl="parChTrans1D1" moveWith="rootText3">
                    <dgm:alg type="sp"/>
                    <dgm:shape xmlns:r="http://schemas.openxmlformats.org/officeDocument/2006/relationships" type="arc" r:blip="" zOrderOff="-2">
                      <dgm:adjLst>
                        <dgm:adj idx="1" val="-140"/>
                        <dgm:adj idx="2" val="-40"/>
                      </dgm:adjLst>
                    </dgm:shape>
                    <dgm:presOf/>
                  </dgm:layoutNode>
                  <dgm:layoutNode name="bottomArc3" styleLbl="parChTrans1D1" moveWith="rootText3">
                    <dgm:alg type="sp"/>
                    <dgm:shape xmlns:r="http://schemas.openxmlformats.org/officeDocument/2006/relationships" type="arc" r:blip="" zOrderOff="-2">
                      <dgm:adjLst>
                        <dgm:adj idx="1" val="40"/>
                        <dgm:adj idx="2" val="140"/>
                      </dgm:adjLst>
                    </dgm:shape>
                    <dgm:presOf/>
                  </dgm:layoutNode>
                  <dgm:layoutNode name="topConnNode3" moveWith="rootText3">
                    <dgm:alg type="sp"/>
                    <dgm:shape xmlns:r="http://schemas.openxmlformats.org/officeDocument/2006/relationships" type="rect" r:blip="" hideGeom="1">
                      <dgm:adjLst/>
                    </dgm:shape>
                    <dgm:presOf axis="self" ptType="node" cnt="1"/>
                  </dgm:layoutNode>
                </dgm:layoutNode>
                <dgm:layoutNode name="hierChild6">
                  <dgm:choose name="Name121">
                    <dgm:if name="Name122" func="var" arg="hierBranch" op="equ" val="l">
                      <dgm:alg type="hierChild">
                        <dgm:param type="chAlign" val="r"/>
                        <dgm:param type="linDir" val="fromT"/>
                      </dgm:alg>
                    </dgm:if>
                    <dgm:if name="Name123" func="var" arg="hierBranch" op="equ" val="r">
                      <dgm:alg type="hierChild">
                        <dgm:param type="chAlign" val="l"/>
                        <dgm:param type="linDir" val="fromT"/>
                      </dgm:alg>
                    </dgm:if>
                    <dgm:if name="Name124" func="var" arg="hierBranch" op="equ" val="hang">
                      <dgm:choose name="Name125">
                        <dgm:if name="Name126" func="var" arg="dir" op="equ" val="norm">
                          <dgm:alg type="hierChild">
                            <dgm:param type="chAlign" val="l"/>
                            <dgm:param type="linDir" val="fromL"/>
                            <dgm:param type="secChAlign" val="t"/>
                            <dgm:param type="secLinDir" val="fromT"/>
                          </dgm:alg>
                        </dgm:if>
                        <dgm:else name="Name127">
                          <dgm:alg type="hierChild">
                            <dgm:param type="chAlign" val="l"/>
                            <dgm:param type="linDir" val="fromR"/>
                            <dgm:param type="secChAlign" val="t"/>
                            <dgm:param type="secLinDir" val="fromT"/>
                          </dgm:alg>
                        </dgm:else>
                      </dgm:choose>
                    </dgm:if>
                    <dgm:if name="Name128" func="var" arg="hierBranch" op="equ" val="std">
                      <dgm:choose name="Name129">
                        <dgm:if name="Name130" func="var" arg="dir" op="equ" val="norm">
                          <dgm:alg type="hierChild"/>
                        </dgm:if>
                        <dgm:else name="Name131">
                          <dgm:alg type="hierChild">
                            <dgm:param type="linDir" val="fromR"/>
                          </dgm:alg>
                        </dgm:else>
                      </dgm:choose>
                    </dgm:if>
                    <dgm:if name="Name132" func="var" arg="hierBranch" op="equ" val="init">
                      <dgm:choose name="Name133">
                        <dgm:if name="Name134" axis="des" func="maxDepth" op="lte" val="1">
                          <dgm:alg type="hierChild">
                            <dgm:param type="chAlign" val="l"/>
                            <dgm:param type="linDir" val="fromT"/>
                          </dgm:alg>
                        </dgm:if>
                        <dgm:else name="Name135">
                          <dgm:alg type="hierChild"/>
                        </dgm:else>
                      </dgm:choose>
                    </dgm:if>
                    <dgm:else name="Name136"/>
                  </dgm:choose>
                  <dgm:shape xmlns:r="http://schemas.openxmlformats.org/officeDocument/2006/relationships" r:blip="">
                    <dgm:adjLst/>
                  </dgm:shape>
                  <dgm:presOf/>
                  <dgm:forEach name="Name137" ref="rep2a"/>
                </dgm:layoutNode>
                <dgm:layoutNode name="hierChild7">
                  <dgm:choose name="Name138">
                    <dgm:if name="Name139" func="var" arg="dir" op="equ" val="norm">
                      <dgm:alg type="hierChild">
                        <dgm:param type="chAlign" val="l"/>
                        <dgm:param type="linDir" val="fromL"/>
                        <dgm:param type="secChAlign" val="t"/>
                        <dgm:param type="secLinDir" val="fromT"/>
                      </dgm:alg>
                    </dgm:if>
                    <dgm:else name="Name140">
                      <dgm:alg type="hierChild">
                        <dgm:param type="chAlign" val="l"/>
                        <dgm:param type="linDir" val="fromR"/>
                        <dgm:param type="secChAlign" val="t"/>
                        <dgm:param type="secLinDir" val="fromT"/>
                      </dgm:alg>
                    </dgm:else>
                  </dgm:choose>
                  <dgm:shape xmlns:r="http://schemas.openxmlformats.org/officeDocument/2006/relationships" r:blip="">
                    <dgm:adjLst/>
                  </dgm:shape>
                  <dgm:presOf/>
                  <dgm:forEach name="Name141" ref="rep2b"/>
                </dgm:layoutNode>
              </dgm:layoutNode>
            </dgm:forEach>
          </dgm:layoutNode>
        </dgm:layoutNode>
      </dgm:forEach>
    </dgm:forEach>
  </dgm:layoutNode>
</dgm:layoutDef>
</file>

<file path=ppt/diagrams/layout4.xml><?xml version="1.0" encoding="utf-8"?>
<dgm:layoutDef xmlns:dgm="http://schemas.openxmlformats.org/drawingml/2006/diagram" xmlns:a="http://schemas.openxmlformats.org/drawingml/2006/main" uniqueId="urn:microsoft.com/office/officeart/2008/layout/HalfCircleOrganizationChart">
  <dgm:title val=""/>
  <dgm:desc val=""/>
  <dgm:catLst>
    <dgm:cat type="hierarchy" pri="1500"/>
  </dgm:catLst>
  <dgm:sampData>
    <dgm:dataModel>
      <dgm:ptLst>
        <dgm:pt modelId="0" type="doc"/>
        <dgm:pt modelId="1">
          <dgm:prSet phldr="1"/>
        </dgm:pt>
        <dgm:pt modelId="11" type="asst">
          <dgm:prSet phldr="1"/>
        </dgm:pt>
        <dgm:pt modelId="12">
          <dgm:prSet phldr="1"/>
        </dgm:pt>
        <dgm:pt modelId="13">
          <dgm:prSet phldr="1"/>
        </dgm:pt>
        <dgm:pt modelId="14">
          <dgm:prSet phldr="1"/>
        </dgm:pt>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type="asst">
          <dgm:prSet phldr="1"/>
        </dgm:pt>
        <dgm:pt modelId="12">
          <dgm:prSet phldr="1"/>
        </dgm:pt>
        <dgm:pt modelId="13">
          <dgm:prSet phldr="1"/>
        </dgm:pt>
        <dgm:pt modelId="14">
          <dgm:prSet phldr="1"/>
        </dgm:pt>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Name0">
    <dgm:varLst>
      <dgm:orgChart val="1"/>
      <dgm:chPref val="1"/>
      <dgm:dir/>
      <dgm:animOne val="branch"/>
      <dgm:animLvl val="lvl"/>
      <dgm:resizeHandles/>
    </dgm:varLst>
    <dgm:choose name="Name1">
      <dgm:if name="Name2" func="var" arg="dir" op="equ" val="norm">
        <dgm:alg type="hierChild">
          <dgm:param type="linDir" val="fromL"/>
        </dgm:alg>
      </dgm:if>
      <dgm:else name="Name3">
        <dgm:alg type="hierChild">
          <dgm:param type="linDir" val="from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5"/>
      <dgm:constr type="w" for="des" forName="rootComposite2" refType="w" fact="10"/>
      <dgm:constr type="h" for="des" forName="rootComposite2" refType="w" refFor="des" refForName="rootComposite1" fact="0.5"/>
      <dgm:constr type="w" for="des" forName="rootComposite3" refType="w" fact="10"/>
      <dgm:constr type="h" for="des" forName="rootComposite3" refType="w" refFor="des" refForName="rootComposite1" fact="0.5"/>
      <dgm:constr type="primFontSz" for="des" ptType="node" op="equ"/>
      <dgm:constr type="sp" for="des" op="equ"/>
      <dgm:constr type="sp" for="des" forName="hierRoot1" refType="w" refFor="des" refForName="rootComposite1" fact="0.21"/>
      <dgm:constr type="sp" for="des" forName="hierRoot2" refType="sp" refFor="des" refForName="hierRoot1"/>
      <dgm:constr type="sp" for="des" forName="hierRoot3" refType="sp" refFor="des" refForName="hierRoot1"/>
      <dgm:constr type="sibSp" refType="w" refFor="des" refForName="rootComposite1" fact="0.2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21"/>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forEach name="Name4" axis="ch">
      <dgm:forEach name="Name5" axis="self" ptType="node">
        <dgm:layoutNode name="hierRoot1">
          <dgm:varLst>
            <dgm:hierBranch val="init"/>
          </dgm:varLst>
          <dgm:choose name="Name6">
            <dgm:if name="Name7" func="var" arg="hierBranch" op="equ" val="l">
              <dgm:alg type="hierRoot">
                <dgm:param type="hierAlign" val="tR"/>
              </dgm:alg>
              <dgm:constrLst>
                <dgm:constr type="alignOff" val="0.65"/>
              </dgm:constrLst>
            </dgm:if>
            <dgm:if name="Name8" func="var" arg="hierBranch" op="equ" val="r">
              <dgm:alg type="hierRoot">
                <dgm:param type="hierAlign" val="tL"/>
              </dgm:alg>
              <dgm:constrLst>
                <dgm:constr type="alignOff" val="0.65"/>
              </dgm:constrLst>
            </dgm:if>
            <dgm:if name="Name9" func="var" arg="hierBranch" op="equ" val="hang">
              <dgm:alg type="hierRoot"/>
              <dgm:constrLst>
                <dgm:constr type="alignOff" val="0.65"/>
              </dgm:constrLst>
            </dgm:if>
            <dgm:else name="Name10">
              <dgm:alg type="hierRoot"/>
              <dgm:constrLst>
                <dgm:constr type="alignOff"/>
                <dgm:constr type="bendDist" for="des" ptType="parTrans" refType="sp" fact="0.5"/>
              </dgm:constrLst>
            </dgm:else>
          </dgm:choose>
          <dgm:shape xmlns:r="http://schemas.openxmlformats.org/officeDocument/2006/relationships" r:blip="">
            <dgm:adjLst/>
          </dgm:shape>
          <dgm:presOf/>
          <dgm:layoutNode name="rootComposite1">
            <dgm:alg type="composite"/>
            <dgm:shape xmlns:r="http://schemas.openxmlformats.org/officeDocument/2006/relationships" r:blip="">
              <dgm:adjLst/>
            </dgm:shape>
            <dgm:presOf axis="self" ptType="node" cnt="1"/>
            <dgm:choose name="Name11">
              <dgm:if name="Name12" func="var" arg="hierBranch" op="equ" val="init">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if>
              <dgm:if name="Name13" func="var" arg="hierBranch" op="equ" val="l">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if>
              <dgm:if name="Name14" func="var" arg="hierBranch" op="equ" val="r">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if>
              <dgm:else name="Name15">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else>
            </dgm:choose>
            <dgm:layoutNode name="rootText1" styleLbl="alignAcc1">
              <dgm:varLst>
                <dgm:chPref val="3"/>
              </dgm:varLst>
              <dgm:alg type="tx"/>
              <dgm:shape xmlns:r="http://schemas.openxmlformats.org/officeDocument/2006/relationships" type="rect" r:blip="" hideGeom="1">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topArc1" styleLbl="parChTrans1D1" moveWith="rootText1">
              <dgm:alg type="sp"/>
              <dgm:shape xmlns:r="http://schemas.openxmlformats.org/officeDocument/2006/relationships" type="arc" r:blip="" zOrderOff="-2">
                <dgm:adjLst>
                  <dgm:adj idx="1" val="-140"/>
                  <dgm:adj idx="2" val="-40"/>
                </dgm:adjLst>
              </dgm:shape>
              <dgm:presOf/>
            </dgm:layoutNode>
            <dgm:layoutNode name="bottomArc1" styleLbl="parChTrans1D1" moveWith="rootText1">
              <dgm:alg type="sp"/>
              <dgm:shape xmlns:r="http://schemas.openxmlformats.org/officeDocument/2006/relationships" type="arc" r:blip="" zOrderOff="-2">
                <dgm:adjLst>
                  <dgm:adj idx="1" val="40"/>
                  <dgm:adj idx="2" val="140"/>
                </dgm:adjLst>
              </dgm:shape>
              <dgm:presOf/>
            </dgm:layoutNode>
            <dgm:layoutNode name="topConnNode1" moveWith="rootText1">
              <dgm:alg type="sp"/>
              <dgm:shape xmlns:r="http://schemas.openxmlformats.org/officeDocument/2006/relationships" type="rect" r:blip="" hideGeom="1">
                <dgm:adjLst/>
              </dgm:shape>
              <dgm:presOf axis="self" ptType="node" cnt="1"/>
            </dgm:layoutNode>
          </dgm:layoutNode>
          <dgm:layoutNode name="hierChild2">
            <dgm:choose name="Name16">
              <dgm:if name="Name17" func="var" arg="hierBranch" op="equ" val="l">
                <dgm:alg type="hierChild">
                  <dgm:param type="chAlign" val="r"/>
                  <dgm:param type="linDir" val="fromT"/>
                </dgm:alg>
              </dgm:if>
              <dgm:if name="Name18" func="var" arg="hierBranch" op="equ" val="r">
                <dgm:alg type="hierChild">
                  <dgm:param type="chAlign" val="l"/>
                  <dgm:param type="linDir" val="fromT"/>
                </dgm:alg>
              </dgm:if>
              <dgm:if name="Name19" func="var" arg="hierBranch" op="equ" val="hang">
                <dgm:choose name="Name20">
                  <dgm:if name="Name21" func="var" arg="dir" op="equ" val="norm">
                    <dgm:alg type="hierChild">
                      <dgm:param type="chAlign" val="l"/>
                      <dgm:param type="linDir" val="fromL"/>
                      <dgm:param type="secChAlign" val="t"/>
                      <dgm:param type="secLinDir" val="fromT"/>
                    </dgm:alg>
                  </dgm:if>
                  <dgm:else name="Name22">
                    <dgm:alg type="hierChild">
                      <dgm:param type="chAlign" val="l"/>
                      <dgm:param type="linDir" val="fromR"/>
                      <dgm:param type="secChAlign" val="t"/>
                      <dgm:param type="secLinDir" val="fromT"/>
                    </dgm:alg>
                  </dgm:else>
                </dgm:choose>
              </dgm:if>
              <dgm:else name="Name23">
                <dgm:choose name="Name24">
                  <dgm:if name="Name25" func="var" arg="dir" op="equ" val="norm">
                    <dgm:alg type="hierChild"/>
                  </dgm:if>
                  <dgm:else name="Name26">
                    <dgm:alg type="hierChild">
                      <dgm:param type="linDir" val="fromR"/>
                    </dgm:alg>
                  </dgm:else>
                </dgm:choose>
              </dgm:else>
            </dgm:choose>
            <dgm:shape xmlns:r="http://schemas.openxmlformats.org/officeDocument/2006/relationships" r:blip="">
              <dgm:adjLst/>
            </dgm:shape>
            <dgm:presOf/>
            <dgm:forEach name="rep2a" axis="ch" ptType="nonAsst">
              <dgm:forEach name="Name27" axis="precedSib" ptType="parTrans" st="-1" cnt="1">
                <dgm:layoutNode name="Name28">
                  <dgm:choose name="Name29">
                    <dgm:if name="Name30" func="var" arg="hierBranch" op="equ" val="std">
                      <dgm:choose name="Name31">
                        <dgm:if name="Name32" axis="self" func="depth" op="lte" val="2">
                          <dgm:alg type="conn">
                            <dgm:param type="connRout" val="bend"/>
                            <dgm:param type="dim" val="1D"/>
                            <dgm:param type="endSty" val="noArr"/>
                            <dgm:param type="begPts" val="bCtr"/>
                            <dgm:param type="endPts" val="tCtr"/>
                            <dgm:param type="bendPt" val="end"/>
                            <dgm:param type="srcNode" val="bottomArc1"/>
                            <dgm:param type="dstNode" val="topArc2"/>
                          </dgm:alg>
                        </dgm:if>
                        <dgm:if name="Name33" axis="par" ptType="asst" func="cnt" op="equ" val="1">
                          <dgm:alg type="conn">
                            <dgm:param type="connRout" val="bend"/>
                            <dgm:param type="dim" val="1D"/>
                            <dgm:param type="endSty" val="noArr"/>
                            <dgm:param type="begPts" val="bCtr"/>
                            <dgm:param type="endPts" val="tCtr"/>
                            <dgm:param type="bendPt" val="end"/>
                            <dgm:param type="srcNode" val="bottomArc3"/>
                            <dgm:param type="dstNode" val="topArc2"/>
                          </dgm:alg>
                        </dgm:if>
                        <dgm:else name="Name34">
                          <dgm:alg type="conn">
                            <dgm:param type="connRout" val="bend"/>
                            <dgm:param type="dim" val="1D"/>
                            <dgm:param type="endSty" val="noArr"/>
                            <dgm:param type="begPts" val="bCtr"/>
                            <dgm:param type="endPts" val="tCtr"/>
                            <dgm:param type="bendPt" val="end"/>
                            <dgm:param type="srcNode" val="bottomArc2"/>
                            <dgm:param type="dstNode" val="topArc2"/>
                          </dgm:alg>
                        </dgm:else>
                      </dgm:choose>
                    </dgm:if>
                    <dgm:if name="Name35" func="var" arg="hierBranch" op="equ" val="init">
                      <dgm:choose name="Name36">
                        <dgm:if name="Name37" axis="self" func="depth" op="lte" val="2">
                          <dgm:choose name="Name38">
                            <dgm:if name="Name39" axis="self" func="depth" op="lte" val="2">
                              <dgm:alg type="conn">
                                <dgm:param type="connRout" val="bend"/>
                                <dgm:param type="dim" val="1D"/>
                                <dgm:param type="endSty" val="noArr"/>
                                <dgm:param type="begPts" val="bCtr"/>
                                <dgm:param type="endPts" val="tCtr"/>
                                <dgm:param type="bendPt" val="end"/>
                                <dgm:param type="srcNode" val="bottomArc1"/>
                                <dgm:param type="dstNode" val="topArc2"/>
                              </dgm:alg>
                            </dgm:if>
                            <dgm:if name="Name40" axis="par" ptType="asst" func="cnt" op="equ" val="1">
                              <dgm:alg type="conn">
                                <dgm:param type="connRout" val="bend"/>
                                <dgm:param type="dim" val="1D"/>
                                <dgm:param type="endSty" val="noArr"/>
                                <dgm:param type="begPts" val="bCtr"/>
                                <dgm:param type="endPts" val="tCtr"/>
                                <dgm:param type="bendPt" val="end"/>
                                <dgm:param type="srcNode" val="bottomArc3"/>
                                <dgm:param type="dstNode" val="topArc2"/>
                              </dgm:alg>
                            </dgm:if>
                            <dgm:else name="Name41">
                              <dgm:alg type="conn">
                                <dgm:param type="connRout" val="bend"/>
                                <dgm:param type="dim" val="1D"/>
                                <dgm:param type="endSty" val="noArr"/>
                                <dgm:param type="begPts" val="bCtr"/>
                                <dgm:param type="endPts" val="tCtr"/>
                                <dgm:param type="bendPt" val="end"/>
                                <dgm:param type="srcNode" val="bottomArc2"/>
                                <dgm:param type="dstNode" val="topArc2"/>
                              </dgm:alg>
                            </dgm:else>
                          </dgm:choose>
                        </dgm:if>
                        <dgm:else name="Name42">
                          <dgm:choose name="Name43">
                            <dgm:if name="Name44" axis="par des" func="maxDepth" op="lte" val="1">
                              <dgm:choose name="Name45">
                                <dgm:if name="Name46" axis="self" func="depth" op="lte" val="2">
                                  <dgm:alg type="conn">
                                    <dgm:param type="connRout" val="bend"/>
                                    <dgm:param type="dim" val="1D"/>
                                    <dgm:param type="endSty" val="noArr"/>
                                    <dgm:param type="begPts" val="bCtr"/>
                                    <dgm:param type="endPts" val="bL bR"/>
                                    <dgm:param type="srcNode" val="bottomArc1"/>
                                    <dgm:param type="dstNode" val="topConnNode2"/>
                                  </dgm:alg>
                                </dgm:if>
                                <dgm:if name="Name47" axis="par" ptType="asst" func="cnt" op="equ" val="1">
                                  <dgm:alg type="conn">
                                    <dgm:param type="connRout" val="bend"/>
                                    <dgm:param type="dim" val="1D"/>
                                    <dgm:param type="endSty" val="noArr"/>
                                    <dgm:param type="begPts" val="bCtr"/>
                                    <dgm:param type="endPts" val="bL bR"/>
                                    <dgm:param type="srcNode" val="bottomArc3"/>
                                    <dgm:param type="dstNode" val="topConnNode2"/>
                                  </dgm:alg>
                                </dgm:if>
                                <dgm:else name="Name48">
                                  <dgm:alg type="conn">
                                    <dgm:param type="connRout" val="bend"/>
                                    <dgm:param type="dim" val="1D"/>
                                    <dgm:param type="endSty" val="noArr"/>
                                    <dgm:param type="begPts" val="bCtr"/>
                                    <dgm:param type="endPts" val="bL bR"/>
                                    <dgm:param type="srcNode" val="bottomArc2"/>
                                    <dgm:param type="dstNode" val="topConnNode2"/>
                                  </dgm:alg>
                                </dgm:else>
                              </dgm:choose>
                            </dgm:if>
                            <dgm:else name="Name49">
                              <dgm:choose name="Name50">
                                <dgm:if name="Name51" axis="self" func="depth" op="lte" val="2">
                                  <dgm:alg type="conn">
                                    <dgm:param type="connRout" val="bend"/>
                                    <dgm:param type="dim" val="1D"/>
                                    <dgm:param type="endSty" val="noArr"/>
                                    <dgm:param type="begPts" val="bCtr"/>
                                    <dgm:param type="endPts" val="tCtr"/>
                                    <dgm:param type="bendPt" val="end"/>
                                    <dgm:param type="srcNode" val="bottomArc1"/>
                                    <dgm:param type="dstNode" val="topArc2"/>
                                  </dgm:alg>
                                </dgm:if>
                                <dgm:if name="Name52" axis="par" ptType="asst" func="cnt" op="equ" val="1">
                                  <dgm:alg type="conn">
                                    <dgm:param type="connRout" val="bend"/>
                                    <dgm:param type="dim" val="1D"/>
                                    <dgm:param type="endSty" val="noArr"/>
                                    <dgm:param type="begPts" val="bCtr"/>
                                    <dgm:param type="endPts" val="tCtr"/>
                                    <dgm:param type="bendPt" val="end"/>
                                    <dgm:param type="srcNode" val="bottomArc3"/>
                                    <dgm:param type="dstNode" val="topArc2"/>
                                  </dgm:alg>
                                </dgm:if>
                                <dgm:else name="Name53">
                                  <dgm:alg type="conn">
                                    <dgm:param type="connRout" val="bend"/>
                                    <dgm:param type="dim" val="1D"/>
                                    <dgm:param type="endSty" val="noArr"/>
                                    <dgm:param type="begPts" val="bCtr"/>
                                    <dgm:param type="endPts" val="tCtr"/>
                                    <dgm:param type="bendPt" val="end"/>
                                    <dgm:param type="srcNode" val="bottomArc2"/>
                                    <dgm:param type="dstNode" val="topArc2"/>
                                  </dgm:alg>
                                </dgm:else>
                              </dgm:choose>
                            </dgm:else>
                          </dgm:choose>
                        </dgm:else>
                      </dgm:choose>
                    </dgm:if>
                    <dgm:else name="Name54">
                      <dgm:choose name="Name55">
                        <dgm:if name="Name56" axis="self" func="depth" op="lte" val="2">
                          <dgm:alg type="conn">
                            <dgm:param type="connRout" val="bend"/>
                            <dgm:param type="dim" val="1D"/>
                            <dgm:param type="endSty" val="noArr"/>
                            <dgm:param type="begPts" val="bCtr"/>
                            <dgm:param type="endPts" val="bL bR"/>
                            <dgm:param type="srcNode" val="bottomArc1"/>
                            <dgm:param type="dstNode" val="topConnNode2"/>
                          </dgm:alg>
                        </dgm:if>
                        <dgm:if name="Name57" axis="par" ptType="asst" func="cnt" op="equ" val="1">
                          <dgm:alg type="conn">
                            <dgm:param type="connRout" val="bend"/>
                            <dgm:param type="dim" val="1D"/>
                            <dgm:param type="endSty" val="noArr"/>
                            <dgm:param type="begPts" val="bCtr"/>
                            <dgm:param type="endPts" val="bL bR"/>
                            <dgm:param type="srcNode" val="bottomArc3"/>
                            <dgm:param type="dstNode" val="topConnNode2"/>
                          </dgm:alg>
                        </dgm:if>
                        <dgm:else name="Name58">
                          <dgm:alg type="conn">
                            <dgm:param type="connRout" val="bend"/>
                            <dgm:param type="dim" val="1D"/>
                            <dgm:param type="endSty" val="noArr"/>
                            <dgm:param type="begPts" val="bCtr"/>
                            <dgm:param type="endPts" val="bL bR"/>
                            <dgm:param type="srcNode" val="bottomArc2"/>
                            <dgm:param type="dstNode" val="topConnNode2"/>
                          </dgm:alg>
                        </dgm:else>
                      </dgm:choose>
                    </dgm:else>
                  </dgm:choose>
                  <dgm:shape xmlns:r="http://schemas.openxmlformats.org/officeDocument/2006/relationships" type="conn" r:blip="" zOrderOff="-99999">
                    <dgm:adjLst/>
                  </dgm:shape>
                  <dgm:presOf axis="self"/>
                  <dgm:constrLst>
                    <dgm:constr type="begPad"/>
                    <dgm:constr type="endPad"/>
                  </dgm:constrLst>
                </dgm:layoutNode>
              </dgm:forEach>
              <dgm:layoutNode name="hierRoot2">
                <dgm:varLst>
                  <dgm:hierBranch val="init"/>
                </dgm:varLst>
                <dgm:choose name="Name59">
                  <dgm:if name="Name60" func="var" arg="hierBranch" op="equ" val="l">
                    <dgm:alg type="hierRoot">
                      <dgm:param type="hierAlign" val="tR"/>
                    </dgm:alg>
                    <dgm:shape xmlns:r="http://schemas.openxmlformats.org/officeDocument/2006/relationships" r:blip="">
                      <dgm:adjLst/>
                    </dgm:shape>
                    <dgm:presOf/>
                    <dgm:constrLst>
                      <dgm:constr type="alignOff" val="0.65"/>
                    </dgm:constrLst>
                  </dgm:if>
                  <dgm:if name="Name61" func="var" arg="hierBranch" op="equ" val="r">
                    <dgm:alg type="hierRoot">
                      <dgm:param type="hierAlign" val="tL"/>
                    </dgm:alg>
                    <dgm:shape xmlns:r="http://schemas.openxmlformats.org/officeDocument/2006/relationships" r:blip="">
                      <dgm:adjLst/>
                    </dgm:shape>
                    <dgm:presOf/>
                    <dgm:constrLst>
                      <dgm:constr type="alignOff" val="0.65"/>
                    </dgm:constrLst>
                  </dgm:if>
                  <dgm:if name="Name62"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63" func="var" arg="hierBranch" op="equ" val="init">
                    <dgm:choose name="Name64">
                      <dgm:if name="Name65" axis="des" func="maxDepth" op="lte" val="1">
                        <dgm:alg type="hierRoot">
                          <dgm:param type="hierAlign" val="tL"/>
                        </dgm:alg>
                        <dgm:shape xmlns:r="http://schemas.openxmlformats.org/officeDocument/2006/relationships" r:blip="">
                          <dgm:adjLst/>
                        </dgm:shape>
                        <dgm:presOf/>
                        <dgm:constrLst>
                          <dgm:constr type="alignOff" val="0.65"/>
                        </dgm:constrLst>
                      </dgm:if>
                      <dgm:else name="Name66">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67">
                    <dgm:alg type="hierRoot"/>
                    <dgm:shape xmlns:r="http://schemas.openxmlformats.org/officeDocument/2006/relationships" r:blip="">
                      <dgm:adjLst/>
                    </dgm:shape>
                    <dgm:presOf/>
                    <dgm:constrLst>
                      <dgm:constr type="alignOff" val="0.65"/>
                    </dgm:constrLst>
                  </dgm:else>
                </dgm:choose>
                <dgm:layoutNode name="rootComposite2">
                  <dgm:alg type="composite"/>
                  <dgm:shape xmlns:r="http://schemas.openxmlformats.org/officeDocument/2006/relationships" r:blip="">
                    <dgm:adjLst/>
                  </dgm:shape>
                  <dgm:presOf axis="self" ptType="node" cnt="1"/>
                  <dgm:choose name="Name68">
                    <dgm:if name="Name69" func="var" arg="hierBranch" op="equ" val="init">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if>
                    <dgm:if name="Name70" func="var" arg="hierBranch" op="equ" val="l">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if>
                    <dgm:if name="Name71" func="var" arg="hierBranch" op="equ" val="r">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if>
                    <dgm:else name="Name72">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else>
                  </dgm:choose>
                  <dgm:layoutNode name="rootText2" styleLbl="alignAcc1">
                    <dgm:varLst>
                      <dgm:chPref val="3"/>
                    </dgm:varLst>
                    <dgm:alg type="tx"/>
                    <dgm:shape xmlns:r="http://schemas.openxmlformats.org/officeDocument/2006/relationships" type="rect" r:blip="" hideGeom="1">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topArc2" styleLbl="parChTrans1D1" moveWith="rootText2">
                    <dgm:alg type="sp"/>
                    <dgm:shape xmlns:r="http://schemas.openxmlformats.org/officeDocument/2006/relationships" type="arc" r:blip="" zOrderOff="-2">
                      <dgm:adjLst>
                        <dgm:adj idx="1" val="-140"/>
                        <dgm:adj idx="2" val="-40"/>
                      </dgm:adjLst>
                    </dgm:shape>
                    <dgm:presOf/>
                  </dgm:layoutNode>
                  <dgm:layoutNode name="bottomArc2" styleLbl="parChTrans1D1" moveWith="rootText2">
                    <dgm:alg type="sp"/>
                    <dgm:shape xmlns:r="http://schemas.openxmlformats.org/officeDocument/2006/relationships" type="arc" r:blip="" zOrderOff="-2">
                      <dgm:adjLst>
                        <dgm:adj idx="1" val="40"/>
                        <dgm:adj idx="2" val="140"/>
                      </dgm:adjLst>
                    </dgm:shape>
                    <dgm:presOf/>
                  </dgm:layoutNode>
                  <dgm:layoutNode name="topConnNode2" moveWith="rootText2">
                    <dgm:alg type="sp"/>
                    <dgm:shape xmlns:r="http://schemas.openxmlformats.org/officeDocument/2006/relationships" type="rect" r:blip="" hideGeom="1">
                      <dgm:adjLst/>
                    </dgm:shape>
                    <dgm:presOf axis="self" ptType="node" cnt="1"/>
                  </dgm:layoutNode>
                </dgm:layoutNode>
                <dgm:layoutNode name="hierChild4">
                  <dgm:choose name="Name73">
                    <dgm:if name="Name74" func="var" arg="hierBranch" op="equ" val="l">
                      <dgm:alg type="hierChild">
                        <dgm:param type="chAlign" val="r"/>
                        <dgm:param type="linDir" val="fromT"/>
                      </dgm:alg>
                    </dgm:if>
                    <dgm:if name="Name75" func="var" arg="hierBranch" op="equ" val="r">
                      <dgm:alg type="hierChild">
                        <dgm:param type="chAlign" val="l"/>
                        <dgm:param type="linDir" val="fromT"/>
                      </dgm:alg>
                    </dgm:if>
                    <dgm:if name="Name76" func="var" arg="hierBranch" op="equ" val="hang">
                      <dgm:choose name="Name77">
                        <dgm:if name="Name78" func="var" arg="dir" op="equ" val="norm">
                          <dgm:alg type="hierChild">
                            <dgm:param type="chAlign" val="l"/>
                            <dgm:param type="linDir" val="fromL"/>
                            <dgm:param type="secChAlign" val="t"/>
                            <dgm:param type="secLinDir" val="fromT"/>
                          </dgm:alg>
                        </dgm:if>
                        <dgm:else name="Name79">
                          <dgm:alg type="hierChild">
                            <dgm:param type="chAlign" val="l"/>
                            <dgm:param type="linDir" val="fromR"/>
                            <dgm:param type="secChAlign" val="t"/>
                            <dgm:param type="secLinDir" val="fromT"/>
                          </dgm:alg>
                        </dgm:else>
                      </dgm:choose>
                    </dgm:if>
                    <dgm:if name="Name80" func="var" arg="hierBranch" op="equ" val="std">
                      <dgm:choose name="Name81">
                        <dgm:if name="Name82" func="var" arg="dir" op="equ" val="norm">
                          <dgm:alg type="hierChild"/>
                        </dgm:if>
                        <dgm:else name="Name83">
                          <dgm:alg type="hierChild">
                            <dgm:param type="linDir" val="fromR"/>
                          </dgm:alg>
                        </dgm:else>
                      </dgm:choose>
                    </dgm:if>
                    <dgm:if name="Name84" func="var" arg="hierBranch" op="equ" val="init">
                      <dgm:choose name="Name85">
                        <dgm:if name="Name86" axis="des" func="maxDepth" op="lte" val="1">
                          <dgm:alg type="hierChild">
                            <dgm:param type="chAlign" val="l"/>
                            <dgm:param type="linDir" val="fromT"/>
                          </dgm:alg>
                        </dgm:if>
                        <dgm:else name="Name87">
                          <dgm:choose name="Name88">
                            <dgm:if name="Name89" func="var" arg="dir" op="equ" val="norm">
                              <dgm:alg type="hierChild"/>
                            </dgm:if>
                            <dgm:else name="Name90">
                              <dgm:alg type="hierChild">
                                <dgm:param type="linDir" val="fromR"/>
                              </dgm:alg>
                            </dgm:else>
                          </dgm:choose>
                        </dgm:else>
                      </dgm:choose>
                    </dgm:if>
                    <dgm:else name="Name91"/>
                  </dgm:choose>
                  <dgm:shape xmlns:r="http://schemas.openxmlformats.org/officeDocument/2006/relationships" r:blip="">
                    <dgm:adjLst/>
                  </dgm:shape>
                  <dgm:presOf/>
                  <dgm:forEach name="Name92" ref="rep2a"/>
                </dgm:layoutNode>
                <dgm:layoutNode name="hierChild5">
                  <dgm:choose name="Name93">
                    <dgm:if name="Name94" func="var" arg="dir" op="equ" val="norm">
                      <dgm:alg type="hierChild">
                        <dgm:param type="chAlign" val="l"/>
                        <dgm:param type="linDir" val="fromL"/>
                        <dgm:param type="secChAlign" val="t"/>
                        <dgm:param type="secLinDir" val="fromT"/>
                      </dgm:alg>
                    </dgm:if>
                    <dgm:else name="Name95">
                      <dgm:alg type="hierChild">
                        <dgm:param type="chAlign" val="l"/>
                        <dgm:param type="linDir" val="fromR"/>
                        <dgm:param type="secChAlign" val="t"/>
                        <dgm:param type="secLinDir" val="fromT"/>
                      </dgm:alg>
                    </dgm:else>
                  </dgm:choose>
                  <dgm:shape xmlns:r="http://schemas.openxmlformats.org/officeDocument/2006/relationships" r:blip="">
                    <dgm:adjLst/>
                  </dgm:shape>
                  <dgm:presOf/>
                  <dgm:forEach name="Name96" ref="rep2b"/>
                </dgm:layoutNode>
              </dgm:layoutNode>
            </dgm:forEach>
          </dgm:layoutNode>
          <dgm:layoutNode name="hierChild3">
            <dgm:choose name="Name97">
              <dgm:if name="Name98" func="var" arg="dir" op="equ" val="norm">
                <dgm:alg type="hierChild">
                  <dgm:param type="chAlign" val="l"/>
                  <dgm:param type="linDir" val="fromL"/>
                  <dgm:param type="secChAlign" val="t"/>
                  <dgm:param type="secLinDir" val="fromT"/>
                </dgm:alg>
              </dgm:if>
              <dgm:else name="Name99">
                <dgm:alg type="hierChild">
                  <dgm:param type="chAlign" val="l"/>
                  <dgm:param type="linDir" val="fromR"/>
                  <dgm:param type="secChAlign" val="t"/>
                  <dgm:param type="secLinDir" val="fromT"/>
                </dgm:alg>
              </dgm:else>
            </dgm:choose>
            <dgm:shape xmlns:r="http://schemas.openxmlformats.org/officeDocument/2006/relationships" r:blip="">
              <dgm:adjLst/>
            </dgm:shape>
            <dgm:presOf/>
            <dgm:forEach name="rep2b" axis="ch" ptType="asst">
              <dgm:forEach name="Name100" axis="precedSib" ptType="parTrans" st="-1" cnt="1">
                <dgm:layoutNode name="Name101">
                  <dgm:choose name="Name102">
                    <dgm:if name="Name103" axis="self" func="depth" op="lte" val="2">
                      <dgm:alg type="conn">
                        <dgm:param type="connRout" val="bend"/>
                        <dgm:param type="dim" val="1D"/>
                        <dgm:param type="endSty" val="noArr"/>
                        <dgm:param type="begPts" val="bCtr"/>
                        <dgm:param type="endPts" val="bL bR"/>
                        <dgm:param type="srcNode" val="bottomArc1"/>
                        <dgm:param type="dstNode" val="topConnNode3"/>
                      </dgm:alg>
                    </dgm:if>
                    <dgm:if name="Name104" axis="par" ptType="asst" func="cnt" op="equ" val="1">
                      <dgm:alg type="conn">
                        <dgm:param type="connRout" val="bend"/>
                        <dgm:param type="dim" val="1D"/>
                        <dgm:param type="endSty" val="noArr"/>
                        <dgm:param type="begPts" val="bCtr"/>
                        <dgm:param type="endPts" val="bL bR"/>
                        <dgm:param type="srcNode" val="bottomArc3"/>
                        <dgm:param type="dstNode" val="topConnNode3"/>
                      </dgm:alg>
                    </dgm:if>
                    <dgm:else name="Name105">
                      <dgm:alg type="conn">
                        <dgm:param type="connRout" val="bend"/>
                        <dgm:param type="dim" val="1D"/>
                        <dgm:param type="endSty" val="noArr"/>
                        <dgm:param type="begPts" val="bCtr"/>
                        <dgm:param type="endPts" val="bL bR"/>
                        <dgm:param type="srcNode" val="bottomArc2"/>
                        <dgm:param type="dstNode" val="topConnNode3"/>
                      </dgm:alg>
                    </dgm:else>
                  </dgm:choose>
                  <dgm:shape xmlns:r="http://schemas.openxmlformats.org/officeDocument/2006/relationships" type="conn" r:blip="" zOrderOff="-99999">
                    <dgm:adjLst/>
                  </dgm:shape>
                  <dgm:presOf axis="self"/>
                  <dgm:constrLst>
                    <dgm:constr type="begPad"/>
                    <dgm:constr type="endPad"/>
                  </dgm:constrLst>
                </dgm:layoutNode>
              </dgm:forEach>
              <dgm:layoutNode name="hierRoot3">
                <dgm:varLst>
                  <dgm:hierBranch val="init"/>
                </dgm:varLst>
                <dgm:choose name="Name106">
                  <dgm:if name="Name107" func="var" arg="hierBranch" op="equ" val="l">
                    <dgm:alg type="hierRoot">
                      <dgm:param type="hierAlign" val="tR"/>
                    </dgm:alg>
                    <dgm:shape xmlns:r="http://schemas.openxmlformats.org/officeDocument/2006/relationships" r:blip="">
                      <dgm:adjLst/>
                    </dgm:shape>
                    <dgm:presOf/>
                    <dgm:constrLst>
                      <dgm:constr type="alignOff" val="0.65"/>
                    </dgm:constrLst>
                  </dgm:if>
                  <dgm:if name="Name108" func="var" arg="hierBranch" op="equ" val="r">
                    <dgm:alg type="hierRoot">
                      <dgm:param type="hierAlign" val="tL"/>
                    </dgm:alg>
                    <dgm:shape xmlns:r="http://schemas.openxmlformats.org/officeDocument/2006/relationships" r:blip="">
                      <dgm:adjLst/>
                    </dgm:shape>
                    <dgm:presOf/>
                    <dgm:constrLst>
                      <dgm:constr type="alignOff" val="0.65"/>
                    </dgm:constrLst>
                  </dgm:if>
                  <dgm:if name="Name109" func="var" arg="hierBranch" op="equ" val="hang">
                    <dgm:alg type="hierRoot"/>
                    <dgm:shape xmlns:r="http://schemas.openxmlformats.org/officeDocument/2006/relationships" r:blip="">
                      <dgm:adjLst/>
                    </dgm:shape>
                    <dgm:presOf/>
                    <dgm:constrLst>
                      <dgm:constr type="alignOff" val="0.65"/>
                    </dgm:constrLst>
                  </dgm:if>
                  <dgm:if name="Name110"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111" func="var" arg="hierBranch" op="equ" val="init">
                    <dgm:choose name="Name112">
                      <dgm:if name="Name113" axis="des" func="maxDepth" op="lte" val="1">
                        <dgm:alg type="hierRoot">
                          <dgm:param type="hierAlign" val="tL"/>
                        </dgm:alg>
                        <dgm:shape xmlns:r="http://schemas.openxmlformats.org/officeDocument/2006/relationships" r:blip="">
                          <dgm:adjLst/>
                        </dgm:shape>
                        <dgm:presOf/>
                        <dgm:constrLst>
                          <dgm:constr type="alignOff" val="0.65"/>
                        </dgm:constrLst>
                      </dgm:if>
                      <dgm:else name="Name114">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115"/>
                </dgm:choose>
                <dgm:layoutNode name="rootComposite3">
                  <dgm:alg type="composite"/>
                  <dgm:shape xmlns:r="http://schemas.openxmlformats.org/officeDocument/2006/relationships" r:blip="">
                    <dgm:adjLst/>
                  </dgm:shape>
                  <dgm:presOf axis="self" ptType="node" cnt="1"/>
                  <dgm:choose name="Name116">
                    <dgm:if name="Name117" func="var" arg="hierBranch" op="equ" val="init">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if>
                    <dgm:if name="Name118" func="var" arg="hierBranch" op="equ" val="l">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if>
                    <dgm:if name="Name119" func="var" arg="hierBranch" op="equ" val="r">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if>
                    <dgm:else name="Name120">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else>
                  </dgm:choose>
                  <dgm:layoutNode name="rootText3" styleLbl="alignAcc1">
                    <dgm:varLst>
                      <dgm:chPref val="3"/>
                    </dgm:varLst>
                    <dgm:alg type="tx"/>
                    <dgm:shape xmlns:r="http://schemas.openxmlformats.org/officeDocument/2006/relationships" type="rect" r:blip="" hideGeom="1">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topArc3" styleLbl="parChTrans1D1" moveWith="rootText3">
                    <dgm:alg type="sp"/>
                    <dgm:shape xmlns:r="http://schemas.openxmlformats.org/officeDocument/2006/relationships" type="arc" r:blip="" zOrderOff="-2">
                      <dgm:adjLst>
                        <dgm:adj idx="1" val="-140"/>
                        <dgm:adj idx="2" val="-40"/>
                      </dgm:adjLst>
                    </dgm:shape>
                    <dgm:presOf/>
                  </dgm:layoutNode>
                  <dgm:layoutNode name="bottomArc3" styleLbl="parChTrans1D1" moveWith="rootText3">
                    <dgm:alg type="sp"/>
                    <dgm:shape xmlns:r="http://schemas.openxmlformats.org/officeDocument/2006/relationships" type="arc" r:blip="" zOrderOff="-2">
                      <dgm:adjLst>
                        <dgm:adj idx="1" val="40"/>
                        <dgm:adj idx="2" val="140"/>
                      </dgm:adjLst>
                    </dgm:shape>
                    <dgm:presOf/>
                  </dgm:layoutNode>
                  <dgm:layoutNode name="topConnNode3" moveWith="rootText3">
                    <dgm:alg type="sp"/>
                    <dgm:shape xmlns:r="http://schemas.openxmlformats.org/officeDocument/2006/relationships" type="rect" r:blip="" hideGeom="1">
                      <dgm:adjLst/>
                    </dgm:shape>
                    <dgm:presOf axis="self" ptType="node" cnt="1"/>
                  </dgm:layoutNode>
                </dgm:layoutNode>
                <dgm:layoutNode name="hierChild6">
                  <dgm:choose name="Name121">
                    <dgm:if name="Name122" func="var" arg="hierBranch" op="equ" val="l">
                      <dgm:alg type="hierChild">
                        <dgm:param type="chAlign" val="r"/>
                        <dgm:param type="linDir" val="fromT"/>
                      </dgm:alg>
                    </dgm:if>
                    <dgm:if name="Name123" func="var" arg="hierBranch" op="equ" val="r">
                      <dgm:alg type="hierChild">
                        <dgm:param type="chAlign" val="l"/>
                        <dgm:param type="linDir" val="fromT"/>
                      </dgm:alg>
                    </dgm:if>
                    <dgm:if name="Name124" func="var" arg="hierBranch" op="equ" val="hang">
                      <dgm:choose name="Name125">
                        <dgm:if name="Name126" func="var" arg="dir" op="equ" val="norm">
                          <dgm:alg type="hierChild">
                            <dgm:param type="chAlign" val="l"/>
                            <dgm:param type="linDir" val="fromL"/>
                            <dgm:param type="secChAlign" val="t"/>
                            <dgm:param type="secLinDir" val="fromT"/>
                          </dgm:alg>
                        </dgm:if>
                        <dgm:else name="Name127">
                          <dgm:alg type="hierChild">
                            <dgm:param type="chAlign" val="l"/>
                            <dgm:param type="linDir" val="fromR"/>
                            <dgm:param type="secChAlign" val="t"/>
                            <dgm:param type="secLinDir" val="fromT"/>
                          </dgm:alg>
                        </dgm:else>
                      </dgm:choose>
                    </dgm:if>
                    <dgm:if name="Name128" func="var" arg="hierBranch" op="equ" val="std">
                      <dgm:choose name="Name129">
                        <dgm:if name="Name130" func="var" arg="dir" op="equ" val="norm">
                          <dgm:alg type="hierChild"/>
                        </dgm:if>
                        <dgm:else name="Name131">
                          <dgm:alg type="hierChild">
                            <dgm:param type="linDir" val="fromR"/>
                          </dgm:alg>
                        </dgm:else>
                      </dgm:choose>
                    </dgm:if>
                    <dgm:if name="Name132" func="var" arg="hierBranch" op="equ" val="init">
                      <dgm:choose name="Name133">
                        <dgm:if name="Name134" axis="des" func="maxDepth" op="lte" val="1">
                          <dgm:alg type="hierChild">
                            <dgm:param type="chAlign" val="l"/>
                            <dgm:param type="linDir" val="fromT"/>
                          </dgm:alg>
                        </dgm:if>
                        <dgm:else name="Name135">
                          <dgm:alg type="hierChild"/>
                        </dgm:else>
                      </dgm:choose>
                    </dgm:if>
                    <dgm:else name="Name136"/>
                  </dgm:choose>
                  <dgm:shape xmlns:r="http://schemas.openxmlformats.org/officeDocument/2006/relationships" r:blip="">
                    <dgm:adjLst/>
                  </dgm:shape>
                  <dgm:presOf/>
                  <dgm:forEach name="Name137" ref="rep2a"/>
                </dgm:layoutNode>
                <dgm:layoutNode name="hierChild7">
                  <dgm:choose name="Name138">
                    <dgm:if name="Name139" func="var" arg="dir" op="equ" val="norm">
                      <dgm:alg type="hierChild">
                        <dgm:param type="chAlign" val="l"/>
                        <dgm:param type="linDir" val="fromL"/>
                        <dgm:param type="secChAlign" val="t"/>
                        <dgm:param type="secLinDir" val="fromT"/>
                      </dgm:alg>
                    </dgm:if>
                    <dgm:else name="Name140">
                      <dgm:alg type="hierChild">
                        <dgm:param type="chAlign" val="l"/>
                        <dgm:param type="linDir" val="fromR"/>
                        <dgm:param type="secChAlign" val="t"/>
                        <dgm:param type="secLinDir" val="fromT"/>
                      </dgm:alg>
                    </dgm:else>
                  </dgm:choose>
                  <dgm:shape xmlns:r="http://schemas.openxmlformats.org/officeDocument/2006/relationships" r:blip="">
                    <dgm:adjLst/>
                  </dgm:shape>
                  <dgm:presOf/>
                  <dgm:forEach name="Name141" ref="rep2b"/>
                </dgm:layoutNode>
              </dgm:layoutNode>
            </dgm:forEach>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3">
  <dgm:title val=""/>
  <dgm:desc val=""/>
  <dgm:catLst>
    <dgm:cat type="simple" pri="10300"/>
  </dgm:catLst>
  <dgm:scene3d>
    <a:camera prst="orthographicFront"/>
    <a:lightRig rig="threePt" dir="t"/>
  </dgm:scene3d>
  <dgm:styleLbl name="node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lnNode1">
    <dgm:scene3d>
      <a:camera prst="orthographicFront"/>
      <a:lightRig rig="flat" dir="t"/>
    </dgm:scene3d>
    <dgm:sp3d prstMaterial="dkEdge">
      <a:bevelT w="8200" h="38100"/>
    </dgm:sp3d>
    <dgm:txPr/>
    <dgm:style>
      <a:lnRef idx="1">
        <a:scrgbClr r="0" g="0" b="0"/>
      </a:lnRef>
      <a:fillRef idx="2">
        <a:scrgbClr r="0" g="0" b="0"/>
      </a:fillRef>
      <a:effectRef idx="0">
        <a:scrgbClr r="0" g="0" b="0"/>
      </a:effectRef>
      <a:fontRef idx="minor">
        <a:schemeClr val="dk1"/>
      </a:fontRef>
    </dgm:style>
  </dgm:styleLbl>
  <dgm:styleLbl name="vennNode1">
    <dgm:scene3d>
      <a:camera prst="orthographicFront"/>
      <a:lightRig rig="flat" dir="t"/>
    </dgm:scene3d>
    <dgm:sp3d prstMaterial="dkEdge">
      <a:bevelT w="8200" h="38100"/>
    </dgm:sp3d>
    <dgm:txPr/>
    <dgm:style>
      <a:lnRef idx="0">
        <a:scrgbClr r="0" g="0" b="0"/>
      </a:lnRef>
      <a:fillRef idx="2">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node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f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f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b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2">
        <a:scrgbClr r="0" g="0" b="0"/>
      </a:fillRef>
      <a:effectRef idx="1">
        <a:scrgbClr r="0" g="0" b="0"/>
      </a:effectRef>
      <a:fontRef idx="minor"/>
    </dgm:style>
  </dgm:styleLbl>
  <dgm:styleLbl name="asst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parChTrans2D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2">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3">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4">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2">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prstMaterial="dkEdge">
      <a:bevelT w="8200" h="38100"/>
    </dgm:sp3d>
    <dgm:txPr/>
    <dgm:style>
      <a:lnRef idx="1">
        <a:scrgbClr r="0" g="0" b="0"/>
      </a:lnRef>
      <a:fillRef idx="2">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3">
  <dgm:title val=""/>
  <dgm:desc val=""/>
  <dgm:catLst>
    <dgm:cat type="simple" pri="10300"/>
  </dgm:catLst>
  <dgm:scene3d>
    <a:camera prst="orthographicFront"/>
    <a:lightRig rig="threePt" dir="t"/>
  </dgm:scene3d>
  <dgm:styleLbl name="node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lnNode1">
    <dgm:scene3d>
      <a:camera prst="orthographicFront"/>
      <a:lightRig rig="flat" dir="t"/>
    </dgm:scene3d>
    <dgm:sp3d prstMaterial="dkEdge">
      <a:bevelT w="8200" h="38100"/>
    </dgm:sp3d>
    <dgm:txPr/>
    <dgm:style>
      <a:lnRef idx="1">
        <a:scrgbClr r="0" g="0" b="0"/>
      </a:lnRef>
      <a:fillRef idx="2">
        <a:scrgbClr r="0" g="0" b="0"/>
      </a:fillRef>
      <a:effectRef idx="0">
        <a:scrgbClr r="0" g="0" b="0"/>
      </a:effectRef>
      <a:fontRef idx="minor">
        <a:schemeClr val="dk1"/>
      </a:fontRef>
    </dgm:style>
  </dgm:styleLbl>
  <dgm:styleLbl name="vennNode1">
    <dgm:scene3d>
      <a:camera prst="orthographicFront"/>
      <a:lightRig rig="flat" dir="t"/>
    </dgm:scene3d>
    <dgm:sp3d prstMaterial="dkEdge">
      <a:bevelT w="8200" h="38100"/>
    </dgm:sp3d>
    <dgm:txPr/>
    <dgm:style>
      <a:lnRef idx="0">
        <a:scrgbClr r="0" g="0" b="0"/>
      </a:lnRef>
      <a:fillRef idx="2">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node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f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f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b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2">
        <a:scrgbClr r="0" g="0" b="0"/>
      </a:fillRef>
      <a:effectRef idx="1">
        <a:scrgbClr r="0" g="0" b="0"/>
      </a:effectRef>
      <a:fontRef idx="minor"/>
    </dgm:style>
  </dgm:styleLbl>
  <dgm:styleLbl name="asst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parChTrans2D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2">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3">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4">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2">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prstMaterial="dkEdge">
      <a:bevelT w="8200" h="38100"/>
    </dgm:sp3d>
    <dgm:txPr/>
    <dgm:style>
      <a:lnRef idx="1">
        <a:scrgbClr r="0" g="0" b="0"/>
      </a:lnRef>
      <a:fillRef idx="2">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3">
  <dgm:title val=""/>
  <dgm:desc val=""/>
  <dgm:catLst>
    <dgm:cat type="simple" pri="10300"/>
  </dgm:catLst>
  <dgm:scene3d>
    <a:camera prst="orthographicFront"/>
    <a:lightRig rig="threePt" dir="t"/>
  </dgm:scene3d>
  <dgm:styleLbl name="node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lnNode1">
    <dgm:scene3d>
      <a:camera prst="orthographicFront"/>
      <a:lightRig rig="flat" dir="t"/>
    </dgm:scene3d>
    <dgm:sp3d prstMaterial="dkEdge">
      <a:bevelT w="8200" h="38100"/>
    </dgm:sp3d>
    <dgm:txPr/>
    <dgm:style>
      <a:lnRef idx="1">
        <a:scrgbClr r="0" g="0" b="0"/>
      </a:lnRef>
      <a:fillRef idx="2">
        <a:scrgbClr r="0" g="0" b="0"/>
      </a:fillRef>
      <a:effectRef idx="0">
        <a:scrgbClr r="0" g="0" b="0"/>
      </a:effectRef>
      <a:fontRef idx="minor">
        <a:schemeClr val="dk1"/>
      </a:fontRef>
    </dgm:style>
  </dgm:styleLbl>
  <dgm:styleLbl name="vennNode1">
    <dgm:scene3d>
      <a:camera prst="orthographicFront"/>
      <a:lightRig rig="flat" dir="t"/>
    </dgm:scene3d>
    <dgm:sp3d prstMaterial="dkEdge">
      <a:bevelT w="8200" h="38100"/>
    </dgm:sp3d>
    <dgm:txPr/>
    <dgm:style>
      <a:lnRef idx="0">
        <a:scrgbClr r="0" g="0" b="0"/>
      </a:lnRef>
      <a:fillRef idx="2">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node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f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f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b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2">
        <a:scrgbClr r="0" g="0" b="0"/>
      </a:fillRef>
      <a:effectRef idx="1">
        <a:scrgbClr r="0" g="0" b="0"/>
      </a:effectRef>
      <a:fontRef idx="minor"/>
    </dgm:style>
  </dgm:styleLbl>
  <dgm:styleLbl name="asst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parChTrans2D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2">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3">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4">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2">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prstMaterial="dkEdge">
      <a:bevelT w="8200" h="38100"/>
    </dgm:sp3d>
    <dgm:txPr/>
    <dgm:style>
      <a:lnRef idx="1">
        <a:scrgbClr r="0" g="0" b="0"/>
      </a:lnRef>
      <a:fillRef idx="2">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3">
  <dgm:title val=""/>
  <dgm:desc val=""/>
  <dgm:catLst>
    <dgm:cat type="simple" pri="10300"/>
  </dgm:catLst>
  <dgm:scene3d>
    <a:camera prst="orthographicFront"/>
    <a:lightRig rig="threePt" dir="t"/>
  </dgm:scene3d>
  <dgm:styleLbl name="node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lnNode1">
    <dgm:scene3d>
      <a:camera prst="orthographicFront"/>
      <a:lightRig rig="flat" dir="t"/>
    </dgm:scene3d>
    <dgm:sp3d prstMaterial="dkEdge">
      <a:bevelT w="8200" h="38100"/>
    </dgm:sp3d>
    <dgm:txPr/>
    <dgm:style>
      <a:lnRef idx="1">
        <a:scrgbClr r="0" g="0" b="0"/>
      </a:lnRef>
      <a:fillRef idx="2">
        <a:scrgbClr r="0" g="0" b="0"/>
      </a:fillRef>
      <a:effectRef idx="0">
        <a:scrgbClr r="0" g="0" b="0"/>
      </a:effectRef>
      <a:fontRef idx="minor">
        <a:schemeClr val="dk1"/>
      </a:fontRef>
    </dgm:style>
  </dgm:styleLbl>
  <dgm:styleLbl name="vennNode1">
    <dgm:scene3d>
      <a:camera prst="orthographicFront"/>
      <a:lightRig rig="flat" dir="t"/>
    </dgm:scene3d>
    <dgm:sp3d prstMaterial="dkEdge">
      <a:bevelT w="8200" h="38100"/>
    </dgm:sp3d>
    <dgm:txPr/>
    <dgm:style>
      <a:lnRef idx="0">
        <a:scrgbClr r="0" g="0" b="0"/>
      </a:lnRef>
      <a:fillRef idx="2">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node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f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f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b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2">
        <a:scrgbClr r="0" g="0" b="0"/>
      </a:fillRef>
      <a:effectRef idx="1">
        <a:scrgbClr r="0" g="0" b="0"/>
      </a:effectRef>
      <a:fontRef idx="minor"/>
    </dgm:style>
  </dgm:styleLbl>
  <dgm:styleLbl name="asst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parChTrans2D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2">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3">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4">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2">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prstMaterial="dkEdge">
      <a:bevelT w="8200" h="38100"/>
    </dgm:sp3d>
    <dgm:txPr/>
    <dgm:style>
      <a:lnRef idx="1">
        <a:scrgbClr r="0" g="0" b="0"/>
      </a:lnRef>
      <a:fillRef idx="2">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latin typeface="Arial" panose="020B0604020202020204" pitchFamily="34" charset="0"/>
              <a:cs typeface="Arial" panose="020B0604020202020204" pitchFamily="34" charset="0"/>
            </a:endParaRPr>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2FE60895-255A-1C4C-8A7B-48A6FCC47E92}" type="datetime1">
              <a:rPr lang="en-CA" smtClean="0">
                <a:latin typeface="Arial" panose="020B0604020202020204" pitchFamily="34" charset="0"/>
                <a:cs typeface="Arial" panose="020B0604020202020204" pitchFamily="34" charset="0"/>
              </a:rPr>
              <a:t>2016-02-26</a:t>
            </a:fld>
            <a:endParaRPr lang="en-US" dirty="0">
              <a:latin typeface="Arial" panose="020B0604020202020204" pitchFamily="34" charset="0"/>
              <a:cs typeface="Arial" panose="020B0604020202020204" pitchFamily="34" charset="0"/>
            </a:endParaRPr>
          </a:p>
        </p:txBody>
      </p:sp>
      <p:sp>
        <p:nvSpPr>
          <p:cNvPr id="4" name="Footer Placeholder 3"/>
          <p:cNvSpPr>
            <a:spLocks noGrp="1"/>
          </p:cNvSpPr>
          <p:nvPr>
            <p:ph type="ftr" sz="quarter" idx="2"/>
          </p:nvPr>
        </p:nvSpPr>
        <p:spPr>
          <a:xfrm>
            <a:off x="0" y="8685213"/>
            <a:ext cx="6248400" cy="457200"/>
          </a:xfrm>
          <a:prstGeom prst="rect">
            <a:avLst/>
          </a:prstGeom>
        </p:spPr>
        <p:txBody>
          <a:bodyPr vert="horz" lIns="91440" tIns="45720" rIns="91440" bIns="45720" rtlCol="0" anchor="b"/>
          <a:lstStyle>
            <a:lvl1pPr algn="l">
              <a:defRPr sz="1200"/>
            </a:lvl1pPr>
          </a:lstStyle>
          <a:p>
            <a:endParaRPr lang="en-US" sz="900" dirty="0" smtClean="0">
              <a:solidFill>
                <a:srgbClr val="000000"/>
              </a:solidFill>
              <a:latin typeface="Arial" panose="020B0604020202020204" pitchFamily="34" charset="0"/>
              <a:cs typeface="Arial" panose="020B0604020202020204" pitchFamily="34" charset="0"/>
            </a:endParaRPr>
          </a:p>
        </p:txBody>
      </p:sp>
      <p:sp>
        <p:nvSpPr>
          <p:cNvPr id="5" name="Slide Number Placeholder 4"/>
          <p:cNvSpPr>
            <a:spLocks noGrp="1"/>
          </p:cNvSpPr>
          <p:nvPr>
            <p:ph type="sldNum" sz="quarter" idx="3"/>
          </p:nvPr>
        </p:nvSpPr>
        <p:spPr>
          <a:xfrm>
            <a:off x="6248399" y="8685213"/>
            <a:ext cx="608013" cy="457200"/>
          </a:xfrm>
          <a:prstGeom prst="rect">
            <a:avLst/>
          </a:prstGeom>
        </p:spPr>
        <p:txBody>
          <a:bodyPr vert="horz" lIns="91440" tIns="45720" rIns="91440" bIns="45720" rtlCol="0" anchor="b"/>
          <a:lstStyle>
            <a:lvl1pPr algn="r">
              <a:defRPr sz="1200"/>
            </a:lvl1pPr>
          </a:lstStyle>
          <a:p>
            <a:fld id="{8980CB99-47E3-46F4-AAEB-3919FBEFC014}" type="slidenum">
              <a:rPr lang="en-US" smtClean="0">
                <a:latin typeface="Arial" panose="020B0604020202020204" pitchFamily="34" charset="0"/>
                <a:cs typeface="Arial" panose="020B0604020202020204" pitchFamily="34" charset="0"/>
              </a:rPr>
              <a:pPr/>
              <a:t>‹#›</a:t>
            </a:fld>
            <a:endParaRPr lang="en-US"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829016387"/>
      </p:ext>
    </p:extLst>
  </p:cSld>
  <p:clrMap bg1="lt1" tx1="dk1" bg2="lt2" tx2="dk2" accent1="accent1" accent2="accent2" accent3="accent3" accent4="accent4" accent5="accent5" accent6="accent6" hlink="hlink" folHlink="folHlink"/>
  <p:hf dt="0"/>
</p:handoutMaster>
</file>

<file path=ppt/media/image1.png>
</file>

<file path=ppt/media/image7.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bwMode="ltGray">
      <p:bgRef idx="1001">
        <a:schemeClr val="bg1"/>
      </p:bgRef>
    </p:bg>
    <p:spTree>
      <p:nvGrpSpPr>
        <p:cNvPr id="1" name=""/>
        <p:cNvGrpSpPr/>
        <p:nvPr/>
      </p:nvGrpSpPr>
      <p:grpSpPr>
        <a:xfrm>
          <a:off x="0" y="0"/>
          <a:ext cx="0" cy="0"/>
          <a:chOff x="0" y="0"/>
          <a:chExt cx="0" cy="0"/>
        </a:xfrm>
      </p:grpSpPr>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Arial" panose="020B0604020202020204" pitchFamily="34" charset="0"/>
                <a:cs typeface="Arial" panose="020B0604020202020204" pitchFamily="34" charset="0"/>
              </a:defRPr>
            </a:lvl1pPr>
          </a:lstStyle>
          <a:p>
            <a:fld id="{BFFFB994-B51A-7449-B85A-B64DF9DCCDDC}" type="datetime1">
              <a:rPr lang="en-CA" smtClean="0"/>
              <a:pPr/>
              <a:t>2016-02-26</a:t>
            </a:fld>
            <a:endParaRPr lang="en-US" dirty="0"/>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7" name="Slide Number Placeholder 6"/>
          <p:cNvSpPr>
            <a:spLocks noGrp="1"/>
          </p:cNvSpPr>
          <p:nvPr>
            <p:ph type="sldNum" sz="quarter" idx="5"/>
          </p:nvPr>
        </p:nvSpPr>
        <p:spPr>
          <a:xfrm>
            <a:off x="6172199" y="8685213"/>
            <a:ext cx="684213" cy="457200"/>
          </a:xfrm>
          <a:prstGeom prst="rect">
            <a:avLst/>
          </a:prstGeom>
        </p:spPr>
        <p:txBody>
          <a:bodyPr vert="horz" lIns="91440" tIns="45720" rIns="91440" bIns="45720" rtlCol="0" anchor="b"/>
          <a:lstStyle>
            <a:lvl1pPr algn="r">
              <a:defRPr sz="1200">
                <a:latin typeface="Arial" panose="020B0604020202020204" pitchFamily="34" charset="0"/>
                <a:cs typeface="Arial" panose="020B0604020202020204" pitchFamily="34" charset="0"/>
              </a:defRPr>
            </a:lvl1pPr>
          </a:lstStyle>
          <a:p>
            <a:fld id="{8B263312-38AA-4E1E-B2B5-0F8F122B24FE}" type="slidenum">
              <a:rPr lang="en-US" smtClean="0"/>
              <a:pPr/>
              <a:t>‹#›</a:t>
            </a:fld>
            <a:endParaRPr lang="en-US" dirty="0"/>
          </a:p>
        </p:txBody>
      </p:sp>
      <p:sp>
        <p:nvSpPr>
          <p:cNvPr id="8"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Arial" panose="020B0604020202020204" pitchFamily="34" charset="0"/>
                <a:cs typeface="Arial" panose="020B0604020202020204" pitchFamily="34" charset="0"/>
              </a:defRPr>
            </a:lvl1pPr>
          </a:lstStyle>
          <a:p>
            <a:endParaRPr lang="en-US" dirty="0"/>
          </a:p>
        </p:txBody>
      </p:sp>
      <p:sp>
        <p:nvSpPr>
          <p:cNvPr id="9" name="Footer Placeholder 3"/>
          <p:cNvSpPr>
            <a:spLocks noGrp="1"/>
          </p:cNvSpPr>
          <p:nvPr>
            <p:ph type="ftr" sz="quarter" idx="4"/>
          </p:nvPr>
        </p:nvSpPr>
        <p:spPr>
          <a:xfrm>
            <a:off x="0" y="8685213"/>
            <a:ext cx="6248400" cy="457200"/>
          </a:xfrm>
          <a:prstGeom prst="rect">
            <a:avLst/>
          </a:prstGeom>
        </p:spPr>
        <p:txBody>
          <a:bodyPr vert="horz" lIns="91440" tIns="45720" rIns="91440" bIns="45720" rtlCol="0" anchor="b"/>
          <a:lstStyle>
            <a:lvl1pPr algn="l">
              <a:defRPr sz="1200">
                <a:latin typeface="Arial" panose="020B0604020202020204" pitchFamily="34" charset="0"/>
                <a:cs typeface="Arial" panose="020B0604020202020204" pitchFamily="34" charset="0"/>
              </a:defRPr>
            </a:lvl1pPr>
          </a:lstStyle>
          <a:p>
            <a:endParaRPr lang="en-US" sz="900" dirty="0" smtClean="0">
              <a:solidFill>
                <a:srgbClr val="000000"/>
              </a:solidFill>
            </a:endParaRPr>
          </a:p>
        </p:txBody>
      </p:sp>
    </p:spTree>
    <p:extLst>
      <p:ext uri="{BB962C8B-B14F-4D97-AF65-F5344CB8AC3E}">
        <p14:creationId xmlns:p14="http://schemas.microsoft.com/office/powerpoint/2010/main" val="3124071592"/>
      </p:ext>
    </p:extLst>
  </p:cSld>
  <p:clrMap bg1="lt1" tx1="dk1" bg2="lt2" tx2="dk2" accent1="accent1" accent2="accent2" accent3="accent3" accent4="accent4" accent5="accent5" accent6="accent6" hlink="hlink" folHlink="folHlink"/>
  <p:hf dt="0"/>
  <p:notesStyle>
    <a:lvl1pPr marL="0" algn="l" defTabSz="1219120" rtl="0" eaLnBrk="1" latinLnBrk="0" hangingPunct="1">
      <a:lnSpc>
        <a:spcPct val="90000"/>
      </a:lnSpc>
      <a:spcAft>
        <a:spcPts val="444"/>
      </a:spcAft>
      <a:defRPr sz="1200" kern="1200">
        <a:solidFill>
          <a:schemeClr val="tx1"/>
        </a:solidFill>
        <a:latin typeface="Arial" panose="020B0604020202020204" pitchFamily="34" charset="0"/>
        <a:ea typeface="+mn-ea"/>
        <a:cs typeface="Arial" panose="020B0604020202020204" pitchFamily="34" charset="0"/>
      </a:defRPr>
    </a:lvl1pPr>
    <a:lvl2pPr marL="283968" indent="-141102"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2pPr>
    <a:lvl3pPr marL="437416" indent="-15344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3pPr>
    <a:lvl4pPr marL="643779" indent="-19577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4pPr>
    <a:lvl5pPr marL="820155" indent="-15344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5pPr>
    <a:lvl6pPr marL="3047802" algn="l" defTabSz="1219120" rtl="0" eaLnBrk="1" latinLnBrk="0" hangingPunct="1">
      <a:defRPr sz="1600" kern="1200">
        <a:solidFill>
          <a:schemeClr val="tx1"/>
        </a:solidFill>
        <a:latin typeface="+mn-lt"/>
        <a:ea typeface="+mn-ea"/>
        <a:cs typeface="+mn-cs"/>
      </a:defRPr>
    </a:lvl6pPr>
    <a:lvl7pPr marL="3657362" algn="l" defTabSz="1219120" rtl="0" eaLnBrk="1" latinLnBrk="0" hangingPunct="1">
      <a:defRPr sz="1600" kern="1200">
        <a:solidFill>
          <a:schemeClr val="tx1"/>
        </a:solidFill>
        <a:latin typeface="+mn-lt"/>
        <a:ea typeface="+mn-ea"/>
        <a:cs typeface="+mn-cs"/>
      </a:defRPr>
    </a:lvl7pPr>
    <a:lvl8pPr marL="4266923" algn="l" defTabSz="1219120" rtl="0" eaLnBrk="1" latinLnBrk="0" hangingPunct="1">
      <a:defRPr sz="1600" kern="1200">
        <a:solidFill>
          <a:schemeClr val="tx1"/>
        </a:solidFill>
        <a:latin typeface="+mn-lt"/>
        <a:ea typeface="+mn-ea"/>
        <a:cs typeface="+mn-cs"/>
      </a:defRPr>
    </a:lvl8pPr>
    <a:lvl9pPr marL="4876483" algn="l" defTabSz="1219120" rtl="0" eaLnBrk="1" latinLnBrk="0" hangingPunct="1">
      <a:defRPr sz="16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8.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9.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0.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2.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3.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4.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5.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6.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7.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8.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9.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0.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2.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3.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4.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5.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6.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7.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8.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9.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0.xml"/></Relationships>
</file>

<file path=ppt/notesSlides/_rels/notesSlide5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1.xml"/></Relationships>
</file>

<file path=ppt/notesSlides/_rels/notesSlide5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2.xml"/></Relationships>
</file>

<file path=ppt/notesSlides/_rels/notesSlide5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3.xml"/></Relationships>
</file>

<file path=ppt/notesSlides/_rels/notesSlide5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4.xml"/></Relationships>
</file>

<file path=ppt/notesSlides/_rels/notesSlide5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5887777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 can also include this information in the file resource's attribute on a new line below our IP</a:t>
            </a:r>
            <a:r>
              <a:rPr lang="en-US" baseline="0" dirty="0" smtClean="0"/>
              <a:t> </a:t>
            </a:r>
            <a:r>
              <a:rPr lang="en-US" dirty="0" smtClean="0"/>
              <a:t>address.</a:t>
            </a:r>
          </a:p>
        </p:txBody>
      </p:sp>
      <p:sp>
        <p:nvSpPr>
          <p:cNvPr id="4" name="Slide Number Placeholder 3"/>
          <p:cNvSpPr>
            <a:spLocks noGrp="1"/>
          </p:cNvSpPr>
          <p:nvPr>
            <p:ph type="sldNum" sz="quarter" idx="10"/>
          </p:nvPr>
        </p:nvSpPr>
        <p:spPr/>
        <p:txBody>
          <a:bodyPr/>
          <a:lstStyle/>
          <a:p>
            <a:fld id="{8B263312-38AA-4E1E-B2B5-0F8F122B24FE}" type="slidenum">
              <a:rPr lang="en-US" smtClean="0"/>
              <a:pPr/>
              <a:t>10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74049502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One way to gather the memory of our system is to `cat` the contents of the /</a:t>
            </a:r>
            <a:r>
              <a:rPr lang="en-US" dirty="0" err="1" smtClean="0"/>
              <a:t>proc</a:t>
            </a:r>
            <a:r>
              <a:rPr lang="en-US" dirty="0" smtClean="0"/>
              <a:t>/</a:t>
            </a:r>
            <a:r>
              <a:rPr lang="en-US" dirty="0" err="1" smtClean="0"/>
              <a:t>meminfo</a:t>
            </a:r>
            <a:r>
              <a:rPr lang="en-US" dirty="0" smtClean="0"/>
              <a:t>. There we can select the total memory available on the system.</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02537480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And again,</a:t>
            </a:r>
            <a:r>
              <a:rPr lang="en-US" baseline="0" dirty="0" smtClean="0"/>
              <a:t> </a:t>
            </a:r>
            <a:r>
              <a:rPr lang="en-US" dirty="0" smtClean="0"/>
              <a:t>add it in the file resource's attribute below your hostname.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09203532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Discovering information about the system's CPU is very similar. We can `cat` the contents of /</a:t>
            </a:r>
            <a:r>
              <a:rPr lang="en-US" dirty="0" err="1" smtClean="0"/>
              <a:t>proc</a:t>
            </a:r>
            <a:r>
              <a:rPr lang="en-US" dirty="0" smtClean="0"/>
              <a:t>/</a:t>
            </a:r>
            <a:r>
              <a:rPr lang="en-US" dirty="0" err="1" smtClean="0"/>
              <a:t>cpuinfo</a:t>
            </a:r>
            <a:r>
              <a:rPr lang="en-US" baseline="0" dirty="0" smtClean="0"/>
              <a:t> </a:t>
            </a:r>
            <a:r>
              <a:rPr lang="en-US" dirty="0" smtClean="0"/>
              <a:t>and select the CPU megahertz from the results.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89981757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Add</a:t>
            </a:r>
            <a:r>
              <a:rPr lang="en-US" baseline="0" dirty="0" smtClean="0"/>
              <a:t> the CPU information </a:t>
            </a:r>
            <a:r>
              <a:rPr lang="en-US" dirty="0" smtClean="0"/>
              <a:t>to the file resource's content attribute.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29078074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By updating the file resource we have introduced a change to the cookbook</a:t>
            </a:r>
            <a:r>
              <a:rPr lang="en-US" baseline="0" dirty="0" smtClean="0"/>
              <a:t> and introduced a risk. </a:t>
            </a:r>
            <a:r>
              <a:rPr lang="en-US" dirty="0" smtClean="0"/>
              <a:t>This change may not work. It could be a typo when transcribed from the slide, or the code that we have provided you may</a:t>
            </a:r>
            <a:r>
              <a:rPr lang="en-US" baseline="0" dirty="0" smtClean="0"/>
              <a:t> be</a:t>
            </a:r>
            <a:r>
              <a:rPr lang="en-US" dirty="0" smtClean="0"/>
              <a:t> out-of-date, or very possibly, incorrect.</a:t>
            </a:r>
          </a:p>
          <a:p>
            <a:endParaRPr lang="en-US" dirty="0" smtClean="0"/>
          </a:p>
          <a:p>
            <a:r>
              <a:rPr lang="en-US" dirty="0" smtClean="0"/>
              <a:t>Before we apply the updated recipe we can use testing to ensure the recipe is correctly defined.</a:t>
            </a:r>
          </a:p>
          <a:p>
            <a:endParaRPr lang="en-US" dirty="0" smtClean="0"/>
          </a:p>
          <a:p>
            <a:r>
              <a:rPr lang="en-US" dirty="0" smtClean="0"/>
              <a:t>Instructor Note: This is important</a:t>
            </a:r>
            <a:r>
              <a:rPr lang="en-US" baseline="0" dirty="0" smtClean="0"/>
              <a:t> to reinforce the workflow of working with recipes. Even though this seems like a small change it important to verify every change.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97190258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Remember, we are testing a specific cookbook with kitchen so we need to be within the directory of the cookbook. So change directory into the workstation cookbook's directory.</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30944904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 have not defined any new tests related to the content changes of the /etc/</a:t>
            </a:r>
            <a:r>
              <a:rPr lang="en-US" dirty="0" err="1" smtClean="0"/>
              <a:t>motd</a:t>
            </a:r>
            <a:r>
              <a:rPr lang="en-US" dirty="0" smtClean="0"/>
              <a:t>. So running the tests will tell us if we have accidentally broken any of the existing functionality but there is nothing testing</a:t>
            </a:r>
            <a:r>
              <a:rPr lang="en-US" baseline="0" dirty="0" smtClean="0"/>
              <a:t> </a:t>
            </a:r>
            <a:r>
              <a:rPr lang="en-US" dirty="0" smtClean="0"/>
              <a:t>the new functionality</a:t>
            </a:r>
            <a:r>
              <a:rPr lang="en-US" baseline="0" dirty="0" smtClean="0"/>
              <a:t> that we added.</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60433801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If everything looks good,</a:t>
            </a:r>
            <a:r>
              <a:rPr lang="en-US" baseline="0" dirty="0" smtClean="0"/>
              <a:t> t</a:t>
            </a:r>
            <a:r>
              <a:rPr lang="en-US" dirty="0" smtClean="0"/>
              <a:t>hen we want to use `chef-client`. `chef-client` is not run on a specific cookbook--it is a tool that allows us to apply recipes for multiple cookbooks that are stored within a cookbooks directory.</a:t>
            </a:r>
          </a:p>
          <a:p>
            <a:endParaRPr lang="en-US" dirty="0" smtClean="0"/>
          </a:p>
          <a:p>
            <a:r>
              <a:rPr lang="en-US" dirty="0" smtClean="0"/>
              <a:t>1. So we need to return home to the parent directory of all our cookbooks.</a:t>
            </a:r>
          </a:p>
          <a:p>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2. Then use `chef-client`</a:t>
            </a:r>
            <a:r>
              <a:rPr lang="en-US" baseline="0" dirty="0" smtClean="0"/>
              <a:t> </a:t>
            </a:r>
            <a:r>
              <a:rPr lang="en-US" dirty="0" smtClean="0"/>
              <a:t>to locally apply the run list defined as: the workstation cookbook's default recipe.</a:t>
            </a:r>
          </a:p>
          <a:p>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241370364"/>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Verify that your /etc/</a:t>
            </a:r>
            <a:r>
              <a:rPr lang="en-US" dirty="0" err="1" smtClean="0"/>
              <a:t>motd</a:t>
            </a:r>
            <a:r>
              <a:rPr lang="en-US" dirty="0" smtClean="0"/>
              <a:t> had been updated with our values. </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72172991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sz="1200" kern="1200" dirty="0" smtClean="0">
                <a:solidFill>
                  <a:schemeClr val="tx1"/>
                </a:solidFill>
                <a:effectLst/>
                <a:latin typeface="Arial" panose="020B0604020202020204" pitchFamily="34" charset="0"/>
                <a:ea typeface="+mn-ea"/>
                <a:cs typeface="Arial" panose="020B0604020202020204" pitchFamily="34" charset="0"/>
              </a:rPr>
              <a:t>In this module you will learn how</a:t>
            </a:r>
            <a:r>
              <a:rPr lang="en-US" sz="1200" kern="1200" baseline="0" dirty="0" smtClean="0">
                <a:solidFill>
                  <a:schemeClr val="tx1"/>
                </a:solidFill>
                <a:effectLst/>
                <a:latin typeface="Arial" panose="020B0604020202020204" pitchFamily="34" charset="0"/>
                <a:ea typeface="+mn-ea"/>
                <a:cs typeface="Arial" panose="020B0604020202020204" pitchFamily="34" charset="0"/>
              </a:rPr>
              <a:t> to capture details about a system, use the node object within a recipe, use Ruby's string interpolation, and update the version of a cookbook.</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14898323"/>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 that we've defined these values, let's reflect:</a:t>
            </a:r>
          </a:p>
          <a:p>
            <a:endParaRPr lang="en-US" dirty="0" smtClean="0"/>
          </a:p>
          <a:p>
            <a:r>
              <a:rPr lang="en-US" dirty="0" smtClean="0"/>
              <a:t>What are the limitations of the way we captured this data?</a:t>
            </a:r>
          </a:p>
          <a:p>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How accurate will our MOTD be when we deploy it on other systems?</a:t>
            </a:r>
          </a:p>
          <a:p>
            <a:pPr marL="0" marR="0" indent="0" algn="l" defTabSz="1219120" rtl="0" eaLnBrk="1" fontAlgn="auto" latinLnBrk="0" hangingPunct="1">
              <a:lnSpc>
                <a:spcPct val="90000"/>
              </a:lnSpc>
              <a:spcBef>
                <a:spcPts val="0"/>
              </a:spcBef>
              <a:spcAft>
                <a:spcPts val="444"/>
              </a:spcAft>
              <a:buClrTx/>
              <a:buSzTx/>
              <a:buFontTx/>
              <a:buNone/>
              <a:tabLst/>
              <a:defRPr/>
            </a:pPr>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Are these values we would want to capture in our tests?</a:t>
            </a:r>
          </a:p>
          <a:p>
            <a:pPr marL="0" marR="0" indent="0" algn="l" defTabSz="1219120" rtl="0" eaLnBrk="1" fontAlgn="auto" latinLnBrk="0" hangingPunct="1">
              <a:lnSpc>
                <a:spcPct val="90000"/>
              </a:lnSpc>
              <a:spcBef>
                <a:spcPts val="0"/>
              </a:spcBef>
              <a:spcAft>
                <a:spcPts val="444"/>
              </a:spcAft>
              <a:buClrTx/>
              <a:buSzTx/>
              <a:buFontTx/>
              <a:buNone/>
              <a:tabLst/>
              <a:defRPr/>
            </a:pPr>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38336278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If you have worked with systems for a while, the general feeling is that hard-coding the values in our file resource's attribute probably is not sustainable because the results are tied specifically to this system at this moment in time.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684562929"/>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 how can we capture this data in real-time?</a:t>
            </a:r>
          </a:p>
          <a:p>
            <a:endParaRPr lang="en-US" dirty="0" smtClean="0"/>
          </a:p>
          <a:p>
            <a:r>
              <a:rPr lang="en-US" dirty="0" smtClean="0"/>
              <a:t>Capturing the data in real-time on each system is definitely possible.</a:t>
            </a:r>
            <a:r>
              <a:rPr lang="en-US" baseline="0" dirty="0" smtClean="0"/>
              <a:t> </a:t>
            </a:r>
            <a:r>
              <a:rPr lang="en-US" dirty="0" smtClean="0"/>
              <a:t>One way would be to execute each of these commands, parse the results, and then insert the dynamic values within the file resource's content attribute.</a:t>
            </a:r>
            <a:r>
              <a:rPr lang="en-US" baseline="0" dirty="0" smtClean="0"/>
              <a:t> </a:t>
            </a:r>
            <a:r>
              <a:rPr lang="en-US" dirty="0" smtClean="0"/>
              <a:t>We could also figure out a way to run system commands within our recipes.</a:t>
            </a:r>
            <a:r>
              <a:rPr lang="en-US" baseline="0" dirty="0" smtClean="0"/>
              <a:t> </a:t>
            </a:r>
            <a:r>
              <a:rPr lang="en-US" dirty="0" smtClean="0"/>
              <a:t>Before we start down this path, we'd</a:t>
            </a:r>
            <a:r>
              <a:rPr lang="en-US" baseline="0" dirty="0" smtClean="0"/>
              <a:t> </a:t>
            </a:r>
            <a:r>
              <a:rPr lang="en-US" dirty="0" smtClean="0"/>
              <a:t>like to introduce you to </a:t>
            </a:r>
            <a:r>
              <a:rPr lang="en-US" dirty="0" err="1" smtClean="0"/>
              <a:t>Ohai</a:t>
            </a:r>
            <a:r>
              <a:rPr lang="en-US" dirty="0" smtClean="0"/>
              <a:t>.</a:t>
            </a:r>
          </a:p>
          <a:p>
            <a:endParaRPr lang="en-US" dirty="0" smtClean="0"/>
          </a:p>
          <a:p>
            <a:r>
              <a:rPr lang="en-US" dirty="0" smtClean="0"/>
              <a:t>Instructor Note: There are many ways withi</a:t>
            </a:r>
            <a:r>
              <a:rPr lang="en-US" baseline="0" dirty="0" smtClean="0"/>
              <a:t>n Ruby to escape out and run a system command. Someone new to Chef and Ruby may reach for those and this section is important in showing that most of the work has already been done.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928216395"/>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Ohai is a tool that detects and captures attributes about our system. Attributes like the ones we spent our time capturing already.</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847689721"/>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Ohai is also a command-line application that is part of the ChefDK.</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471820686"/>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Ohai, the command-line application, will output all the system details represented in JavaScript Object Notation (JSON).</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814822161"/>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These values are available in our recipes because `chef-client` and `chef-apply` automatically execute Ohai. This information is stored within a variable we call 'the node object'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458125654"/>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node object is a representation of our system. It stores all these attributes found about the system. It is available within all the recipes that we write to assist us with solving the similar problems we outlined at the start.</a:t>
            </a:r>
          </a:p>
          <a:p>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An attribute is a specific detail about a node, such as an IP address, a host name, a list of loaded kernel modules, the version(s) of available programming languages that are available, and so on.</a:t>
            </a:r>
          </a:p>
          <a:p>
            <a:endParaRPr lang="en-US" dirty="0" smtClean="0"/>
          </a:p>
          <a:p>
            <a:r>
              <a:rPr lang="en-US" dirty="0" smtClean="0"/>
              <a:t>Let's look at using the node object to retrieve the </a:t>
            </a:r>
            <a:r>
              <a:rPr lang="en-US" dirty="0" err="1" smtClean="0"/>
              <a:t>ipaddress</a:t>
            </a:r>
            <a:r>
              <a:rPr lang="en-US" dirty="0" smtClean="0"/>
              <a:t>, hostname, total memory, and </a:t>
            </a:r>
            <a:r>
              <a:rPr lang="en-US" dirty="0" err="1" smtClean="0"/>
              <a:t>cpu</a:t>
            </a:r>
            <a:r>
              <a:rPr lang="en-US" dirty="0" smtClean="0"/>
              <a:t> megahertz.</a:t>
            </a:r>
          </a:p>
          <a:p>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159151367"/>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This is the visualization of the node attributes as a tree. That is done here to illustrate that the node maintains a tree of attributes that we can request from it.</a:t>
            </a:r>
          </a:p>
          <a:p>
            <a:endParaRPr lang="en-US" dirty="0" smtClean="0"/>
          </a:p>
          <a:p>
            <a:r>
              <a:rPr lang="en-US" dirty="0" smtClean="0"/>
              <a:t>The shaded text near</a:t>
            </a:r>
            <a:r>
              <a:rPr lang="en-US" baseline="0" dirty="0" smtClean="0"/>
              <a:t> the bottom of this slide is </a:t>
            </a:r>
            <a:r>
              <a:rPr lang="en-US" dirty="0" smtClean="0"/>
              <a:t>the hard-coded value we currently have in the file resource's content attribute.</a:t>
            </a:r>
          </a:p>
          <a:p>
            <a:endParaRPr lang="en-US" dirty="0" smtClean="0"/>
          </a:p>
          <a:p>
            <a:r>
              <a:rPr lang="en-US" dirty="0" smtClean="0"/>
              <a:t>At the very bottom is an example of how we could use the node's dynamic value within a string instead of the hard-coded one.</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993190459"/>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node maintains a hostname attribute. This is how we retrieve and display it.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49037424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Have you ever had to manage a large number of servers that were almost identical?</a:t>
            </a:r>
          </a:p>
          <a:p>
            <a:endParaRPr lang="en-US" dirty="0" smtClean="0"/>
          </a:p>
          <a:p>
            <a:r>
              <a:rPr lang="en-US" dirty="0" smtClean="0"/>
              <a:t>How about a large number of identical servers except that each one had to have host-specific information in a configuration file?</a:t>
            </a:r>
          </a:p>
          <a:p>
            <a:endParaRPr lang="en-US" dirty="0" smtClean="0"/>
          </a:p>
          <a:p>
            <a:r>
              <a:rPr lang="en-US" dirty="0" smtClean="0"/>
              <a:t>The file needed to have the hostname or the IP address of the system.</a:t>
            </a:r>
            <a:r>
              <a:rPr lang="en-US" baseline="0" dirty="0" smtClean="0"/>
              <a:t> </a:t>
            </a:r>
            <a:r>
              <a:rPr lang="en-US" dirty="0" smtClean="0"/>
              <a:t>Maybe you needed to allocate two-thirds of available system memory into </a:t>
            </a:r>
            <a:r>
              <a:rPr lang="en-US" dirty="0" err="1" smtClean="0"/>
              <a:t>HugePages</a:t>
            </a:r>
            <a:r>
              <a:rPr lang="en-US" dirty="0" smtClean="0"/>
              <a:t> for a database. Perhaps you needed to set your thread max to number of CPUs minus one.</a:t>
            </a:r>
            <a:r>
              <a:rPr lang="en-US" baseline="0" dirty="0" smtClean="0"/>
              <a:t> </a:t>
            </a:r>
            <a:r>
              <a:rPr lang="en-US" dirty="0" smtClean="0"/>
              <a:t>The uniqueness of each system required you to define custom configuration files. Custom configurations that you need to manage by hand.</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287199856"/>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node contains a top-level value memory which has a number of child elements. One of those child elements is the total amount of system memory.</a:t>
            </a:r>
          </a:p>
          <a:p>
            <a:endParaRPr lang="en-US" dirty="0" smtClean="0"/>
          </a:p>
          <a:p>
            <a:r>
              <a:rPr lang="en-US" dirty="0" smtClean="0"/>
              <a:t>Accessing the node information is different. We retrieve the first value </a:t>
            </a:r>
            <a:r>
              <a:rPr lang="uk-UA" dirty="0" smtClean="0"/>
              <a:t>'</a:t>
            </a:r>
            <a:r>
              <a:rPr lang="en-US" dirty="0" smtClean="0"/>
              <a:t>memory</a:t>
            </a:r>
            <a:r>
              <a:rPr lang="uk-UA" dirty="0" smtClean="0"/>
              <a:t>'</a:t>
            </a:r>
            <a:r>
              <a:rPr lang="en-US" dirty="0" smtClean="0"/>
              <a:t>, returning a subset of keys and values at that level, and then immediately select to return the total value.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693242124"/>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And finally, here we return the megahertz of the first CPU.</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905534507"/>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 all of the previous examples we demonstrated retrieving the values and displaying them within a string using a ruby language convention called string interpolation.</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125846815"/>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String interpolation is only possible with strings that start and end with double-quotes.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395483388"/>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To escape out to display a ruby variable or ruby code you use the following sequence: number sign, left curly brace, the ruby variables or ruby code, and then a right curly brace.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813841163"/>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 typeface="Arial" panose="020B0604020202020204" pitchFamily="34" charset="0"/>
              <a:buNone/>
              <a:tabLst/>
              <a:defRPr/>
            </a:pPr>
            <a:r>
              <a:rPr lang="en-US" dirty="0" smtClean="0"/>
              <a:t>In this group exercise, instead of using hard-coded values, use string interpolation within the file resource's content attribute to allow </a:t>
            </a:r>
            <a:r>
              <a:rPr lang="en-US" smtClean="0"/>
              <a:t>the</a:t>
            </a:r>
            <a:r>
              <a:rPr lang="en-US" baseline="0" smtClean="0"/>
              <a:t> system</a:t>
            </a:r>
            <a:r>
              <a:rPr lang="en-US" smtClean="0"/>
              <a:t> </a:t>
            </a:r>
            <a:r>
              <a:rPr lang="en-US" dirty="0" smtClean="0"/>
              <a:t>to access the node object's attribute for:</a:t>
            </a:r>
            <a:br>
              <a:rPr lang="en-US" dirty="0" smtClean="0"/>
            </a:br>
            <a:endParaRPr lang="en-US" dirty="0" smtClean="0"/>
          </a:p>
          <a:p>
            <a:pPr marL="171450" marR="0" indent="-171450" algn="l" defTabSz="1219120" rtl="0" eaLnBrk="1" fontAlgn="auto" latinLnBrk="0" hangingPunct="1">
              <a:lnSpc>
                <a:spcPct val="90000"/>
              </a:lnSpc>
              <a:spcBef>
                <a:spcPts val="0"/>
              </a:spcBef>
              <a:spcAft>
                <a:spcPts val="444"/>
              </a:spcAft>
              <a:buClrTx/>
              <a:buSzTx/>
              <a:buFont typeface="Arial" panose="020B0604020202020204" pitchFamily="34" charset="0"/>
              <a:buChar char="•"/>
              <a:tabLst/>
              <a:defRPr/>
            </a:pPr>
            <a:r>
              <a:rPr lang="en-US" dirty="0" smtClean="0"/>
              <a:t>IP</a:t>
            </a:r>
            <a:r>
              <a:rPr lang="en-US" baseline="0" dirty="0" smtClean="0"/>
              <a:t> </a:t>
            </a:r>
            <a:r>
              <a:rPr lang="en-US" dirty="0" smtClean="0"/>
              <a:t>address</a:t>
            </a:r>
          </a:p>
          <a:p>
            <a:pPr marL="171450" marR="0" indent="-171450" algn="l" defTabSz="1219120" rtl="0" eaLnBrk="1" fontAlgn="auto" latinLnBrk="0" hangingPunct="1">
              <a:lnSpc>
                <a:spcPct val="90000"/>
              </a:lnSpc>
              <a:spcBef>
                <a:spcPts val="0"/>
              </a:spcBef>
              <a:spcAft>
                <a:spcPts val="444"/>
              </a:spcAft>
              <a:buClrTx/>
              <a:buSzTx/>
              <a:buFont typeface="Arial" panose="020B0604020202020204" pitchFamily="34" charset="0"/>
              <a:buChar char="•"/>
              <a:tabLst/>
              <a:defRPr/>
            </a:pPr>
            <a:r>
              <a:rPr lang="en-US" dirty="0" smtClean="0"/>
              <a:t>Hostname</a:t>
            </a:r>
          </a:p>
          <a:p>
            <a:pPr marL="171450" marR="0" indent="-171450" algn="l" defTabSz="1219120" rtl="0" eaLnBrk="1" fontAlgn="auto" latinLnBrk="0" hangingPunct="1">
              <a:lnSpc>
                <a:spcPct val="90000"/>
              </a:lnSpc>
              <a:spcBef>
                <a:spcPts val="0"/>
              </a:spcBef>
              <a:spcAft>
                <a:spcPts val="444"/>
              </a:spcAft>
              <a:buClrTx/>
              <a:buSzTx/>
              <a:buFont typeface="Arial" panose="020B0604020202020204" pitchFamily="34" charset="0"/>
              <a:buChar char="•"/>
              <a:tabLst/>
              <a:defRPr/>
            </a:pPr>
            <a:r>
              <a:rPr lang="en-US" dirty="0" smtClean="0"/>
              <a:t>Total memory</a:t>
            </a:r>
          </a:p>
          <a:p>
            <a:pPr marL="171450" marR="0" indent="-171450" algn="l" defTabSz="1219120" rtl="0" eaLnBrk="1" fontAlgn="auto" latinLnBrk="0" hangingPunct="1">
              <a:lnSpc>
                <a:spcPct val="90000"/>
              </a:lnSpc>
              <a:spcBef>
                <a:spcPts val="0"/>
              </a:spcBef>
              <a:spcAft>
                <a:spcPts val="444"/>
              </a:spcAft>
              <a:buClrTx/>
              <a:buSzTx/>
              <a:buFont typeface="Arial" panose="020B0604020202020204" pitchFamily="34" charset="0"/>
              <a:buChar char="•"/>
              <a:tabLst/>
              <a:defRPr/>
            </a:pPr>
            <a:r>
              <a:rPr lang="en-US" dirty="0" smtClean="0"/>
              <a:t>Megahertz of the first CPU.</a:t>
            </a:r>
          </a:p>
          <a:p>
            <a:pPr marL="171450" marR="0" indent="-171450" algn="l" defTabSz="1219120" rtl="0" eaLnBrk="1" fontAlgn="auto" latinLnBrk="0" hangingPunct="1">
              <a:lnSpc>
                <a:spcPct val="90000"/>
              </a:lnSpc>
              <a:spcBef>
                <a:spcPts val="0"/>
              </a:spcBef>
              <a:spcAft>
                <a:spcPts val="444"/>
              </a:spcAft>
              <a:buClrTx/>
              <a:buSzTx/>
              <a:buFont typeface="Arial" panose="020B0604020202020204" pitchFamily="34" charset="0"/>
              <a:buChar char="•"/>
              <a:tabLst/>
              <a:defRPr/>
            </a:pPr>
            <a:endParaRPr lang="en-US" dirty="0" smtClean="0"/>
          </a:p>
          <a:p>
            <a:pPr marL="0" marR="0" indent="0" algn="l" defTabSz="1219120" rtl="0" eaLnBrk="1" fontAlgn="auto" latinLnBrk="0" hangingPunct="1">
              <a:lnSpc>
                <a:spcPct val="90000"/>
              </a:lnSpc>
              <a:spcBef>
                <a:spcPts val="0"/>
              </a:spcBef>
              <a:spcAft>
                <a:spcPts val="444"/>
              </a:spcAft>
              <a:buClrTx/>
              <a:buSzTx/>
              <a:buFont typeface="Arial" panose="020B0604020202020204" pitchFamily="34" charset="0"/>
              <a:buNone/>
              <a:tabLst/>
              <a:defRPr/>
            </a:pPr>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35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695996223"/>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Again we have created a change. </a:t>
            </a:r>
          </a:p>
          <a:p>
            <a:endParaRPr lang="en-US" dirty="0" smtClean="0"/>
          </a:p>
          <a:p>
            <a:r>
              <a:rPr lang="en-US" dirty="0" smtClean="0"/>
              <a:t>Move into the workstation cookbook's directory.</a:t>
            </a:r>
            <a:r>
              <a:rPr lang="en-US" baseline="0" dirty="0" smtClean="0"/>
              <a:t> </a:t>
            </a:r>
            <a:r>
              <a:rPr lang="en-US" dirty="0" smtClean="0"/>
              <a:t>Verify the changes we made to the workstation cookbook's default recipe with kitchen.</a:t>
            </a:r>
            <a:r>
              <a:rPr lang="en-US" baseline="0" dirty="0" smtClean="0"/>
              <a:t> </a:t>
            </a:r>
            <a:r>
              <a:rPr lang="en-US" dirty="0" smtClean="0"/>
              <a:t>Return to the home directory.</a:t>
            </a:r>
            <a:r>
              <a:rPr lang="en-US" baseline="0" dirty="0" smtClean="0"/>
              <a:t> </a:t>
            </a:r>
            <a:r>
              <a:rPr lang="en-US" dirty="0" smtClean="0"/>
              <a:t>Use 'chef-client' to locally apply the workstation cookbook's default recipe.</a:t>
            </a:r>
          </a:p>
          <a:p>
            <a:endParaRPr lang="en-US" dirty="0" smtClean="0"/>
          </a:p>
          <a:p>
            <a:r>
              <a:rPr lang="en-US" sz="1200" kern="1200" dirty="0" smtClean="0">
                <a:solidFill>
                  <a:schemeClr val="tx1"/>
                </a:solidFill>
                <a:latin typeface="Arial" panose="020B0604020202020204" pitchFamily="34" charset="0"/>
                <a:ea typeface="+mn-ea"/>
                <a:cs typeface="Arial" panose="020B0604020202020204" pitchFamily="34" charset="0"/>
              </a:rPr>
              <a:t>Instructor Note: Allow 8 minutes to complete this exercise.</a:t>
            </a:r>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36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497618957"/>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Change into the workstation cookbook's directory</a:t>
            </a:r>
            <a:r>
              <a:rPr lang="en-US" baseline="0" dirty="0" smtClean="0"/>
              <a:t> and t</a:t>
            </a:r>
            <a:r>
              <a:rPr lang="en-US" dirty="0" smtClean="0"/>
              <a:t>hen run `kitchen test` to verify that the changes we introduced did not cause a regression.</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293809951"/>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If everything passes and you feel confident that it will also work on the current workstation, change to the home directory</a:t>
            </a:r>
            <a:r>
              <a:rPr lang="en-US" baseline="0" dirty="0" smtClean="0"/>
              <a:t> and then run </a:t>
            </a:r>
            <a:r>
              <a:rPr lang="en-US" dirty="0" smtClean="0"/>
              <a:t>`chef-client` to apply the apache cookbook locally to the system.</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228708975"/>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Great!</a:t>
            </a:r>
            <a:r>
              <a:rPr lang="en-US" baseline="0" dirty="0" smtClean="0"/>
              <a:t> Verifying the cookbook before you apply it ensures that you don't bad changes to this workstation.</a:t>
            </a:r>
          </a:p>
        </p:txBody>
      </p:sp>
      <p:sp>
        <p:nvSpPr>
          <p:cNvPr id="4" name="Slide Number Placeholder 3"/>
          <p:cNvSpPr>
            <a:spLocks noGrp="1"/>
          </p:cNvSpPr>
          <p:nvPr>
            <p:ph type="sldNum" sz="quarter" idx="10"/>
          </p:nvPr>
        </p:nvSpPr>
        <p:spPr/>
        <p:txBody>
          <a:bodyPr/>
          <a:lstStyle/>
          <a:p>
            <a:fld id="{8B263312-38AA-4E1E-B2B5-0F8F122B24FE}" type="slidenum">
              <a:rPr lang="en-US" smtClean="0"/>
              <a:pPr/>
              <a:t>39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98592747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Here we've been given the simple request of providing some additional details about our node in both our Message of the Day and our default index page that we deploy with our web server.</a:t>
            </a:r>
          </a:p>
          <a:p>
            <a:endParaRPr lang="en-US" dirty="0" smtClean="0"/>
          </a:p>
          <a:p>
            <a:r>
              <a:rPr lang="en-US" dirty="0" smtClean="0"/>
              <a:t>We'll start first with our message of the day.</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038570745"/>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 that we've made these significant changes and verified that they work, its time we bumped the version of the cookbook and commit the changes.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903467325"/>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A version may exist for many reasons, such as ensuring the correct use of a third-party component, updating a bug fix, or adding an improvement.</a:t>
            </a:r>
          </a:p>
          <a:p>
            <a:endParaRPr lang="en-US" dirty="0" smtClean="0"/>
          </a:p>
          <a:p>
            <a:r>
              <a:rPr lang="en-US" dirty="0" smtClean="0"/>
              <a:t>The first version of the cookbook displayed a simple property message in the /etc/</a:t>
            </a:r>
            <a:r>
              <a:rPr lang="en-US" dirty="0" err="1" smtClean="0"/>
              <a:t>motd</a:t>
            </a:r>
            <a:r>
              <a:rPr lang="en-US" dirty="0" smtClean="0"/>
              <a:t>. The changes that we finished are new features of the cookbook.</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883781633"/>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Cookbooks use semantic version. The version number helps represent the state or feature set of the cookbook. Semantic versioning allows us three fields to describe our changes: major; minor; and patch.</a:t>
            </a:r>
          </a:p>
          <a:p>
            <a:endParaRPr lang="en-US" dirty="0" smtClean="0"/>
          </a:p>
          <a:p>
            <a:r>
              <a:rPr lang="en-US" dirty="0" smtClean="0"/>
              <a:t>Major versions are often large rewrites or large changes that have the potential to not be backwards compatible with previous versions. This might mean adding support for a new platform or a fundamental change to what the cookbook accomplishes.</a:t>
            </a:r>
            <a:r>
              <a:rPr lang="en-US" baseline="0" dirty="0" smtClean="0"/>
              <a:t> </a:t>
            </a:r>
            <a:r>
              <a:rPr lang="en-US" dirty="0" smtClean="0"/>
              <a:t>Minor versions represent smaller changes that are still compatible with previous versions. This could be new features that extend the existing functionality without breaking any of the existing </a:t>
            </a:r>
            <a:r>
              <a:rPr lang="en-US" smtClean="0"/>
              <a:t>features.</a:t>
            </a:r>
            <a:r>
              <a:rPr lang="en-US" baseline="0" smtClean="0"/>
              <a:t> </a:t>
            </a:r>
            <a:r>
              <a:rPr lang="en-US" smtClean="0"/>
              <a:t>And </a:t>
            </a:r>
            <a:r>
              <a:rPr lang="en-US" dirty="0" smtClean="0"/>
              <a:t>finally Patch versions describe changes like bug fixes or minor adjustments to the existing documentation.</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959675308"/>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 what kind of changes did you make to the cookbook? How could we best represent that in an updated version?</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012326325"/>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Changing the contents of an existing resource--by adding the attributes of the node doesn't seem like a bug fix and it doesn't seem like a major rewrite. It is like a new set of features while remaining backwards compatible.</a:t>
            </a:r>
          </a:p>
          <a:p>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Edit </a:t>
            </a:r>
            <a:r>
              <a:rPr lang="en-US" sz="1200" dirty="0" smtClean="0"/>
              <a:t>~/cookbooks/workstation/</a:t>
            </a:r>
            <a:r>
              <a:rPr lang="en-US" sz="1200" dirty="0" err="1" smtClean="0"/>
              <a:t>metadata.rb</a:t>
            </a:r>
            <a:r>
              <a:rPr lang="en-US" sz="1200" baseline="0" dirty="0" smtClean="0"/>
              <a:t> and u</a:t>
            </a:r>
            <a:r>
              <a:rPr lang="en-US" dirty="0" smtClean="0"/>
              <a:t>pdate the version's minor number to 0.2.0.</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966978250"/>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last thing to do is commit our changes to source control. Change into the directory, add all the changed files, and then commit them.</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841134882"/>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 it's time to add similar functionality to the apache cookbook. You should try to</a:t>
            </a:r>
            <a:r>
              <a:rPr lang="en-US" baseline="0" dirty="0" smtClean="0"/>
              <a:t> </a:t>
            </a:r>
            <a:r>
              <a:rPr lang="en-US" dirty="0" smtClean="0"/>
              <a:t>follow the high-level steps in this slide to complete this lab.</a:t>
            </a:r>
          </a:p>
          <a:p>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sz="1200" kern="1200" dirty="0" smtClean="0">
                <a:solidFill>
                  <a:schemeClr val="tx1"/>
                </a:solidFill>
                <a:latin typeface="Arial" panose="020B0604020202020204" pitchFamily="34" charset="0"/>
                <a:ea typeface="+mn-ea"/>
                <a:cs typeface="Arial" panose="020B0604020202020204" pitchFamily="34" charset="0"/>
              </a:rPr>
              <a:t>Instructor Note: Allow 15 minutes to complete this exercise.</a:t>
            </a:r>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490783753"/>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Update the file resource, named </a:t>
            </a:r>
            <a:r>
              <a:rPr lang="uk-UA" dirty="0" smtClean="0"/>
              <a:t>'</a:t>
            </a:r>
            <a:r>
              <a:rPr lang="en-US" dirty="0" smtClean="0"/>
              <a:t>/var/www/html/index.html, to be created with the content that includes the node's IP</a:t>
            </a:r>
            <a:r>
              <a:rPr lang="en-US" baseline="0" dirty="0" smtClean="0"/>
              <a:t> </a:t>
            </a:r>
            <a:r>
              <a:rPr lang="en-US" dirty="0" smtClean="0"/>
              <a:t>address and its host name.</a:t>
            </a:r>
          </a:p>
          <a:p>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47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634919561"/>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Change into the apache cookbook's directory</a:t>
            </a:r>
            <a:r>
              <a:rPr lang="en-US" baseline="0" dirty="0" smtClean="0"/>
              <a:t> and t</a:t>
            </a:r>
            <a:r>
              <a:rPr lang="en-US" dirty="0" smtClean="0"/>
              <a:t>hen run `kitchen test` to verify that the changes we introduced did not cause a regression.</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293809951"/>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If everything passes and you feel confident that it will also work on the current workstation, change to the home directory</a:t>
            </a:r>
            <a:r>
              <a:rPr lang="en-US" baseline="0" dirty="0" smtClean="0"/>
              <a:t> and then run </a:t>
            </a:r>
            <a:r>
              <a:rPr lang="en-US" dirty="0" smtClean="0"/>
              <a:t>`chef-client` to apply the apache cookbook locally to the system.</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22870897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Thinking about some of the scenarios that we mentioned at the start of the session makes us think that it would be useful to capture:</a:t>
            </a:r>
          </a:p>
          <a:p>
            <a:endParaRPr lang="en-US" dirty="0" smtClean="0"/>
          </a:p>
          <a:p>
            <a:r>
              <a:rPr lang="en-US" dirty="0" smtClean="0"/>
              <a:t>The IP address, hostname, memory, and CPU megahertz of our current system.</a:t>
            </a:r>
          </a:p>
          <a:p>
            <a:endParaRPr lang="en-US" dirty="0" smtClean="0"/>
          </a:p>
          <a:p>
            <a:r>
              <a:rPr lang="en-US" dirty="0" smtClean="0"/>
              <a:t>We'll walk through capturing that information using various system commands starting with the IP address.</a:t>
            </a:r>
          </a:p>
          <a:p>
            <a:endParaRPr lang="en-US" dirty="0" smtClean="0"/>
          </a:p>
          <a:p>
            <a:r>
              <a:rPr lang="en-US" dirty="0" smtClean="0"/>
              <a:t>Instructor Note: The next series of steps often</a:t>
            </a:r>
            <a:r>
              <a:rPr lang="en-US" baseline="0" dirty="0" smtClean="0"/>
              <a:t> seem like an obvious mistake to the learners. It may be helpful to have the learners watch as you perform these steps and comment on the process.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677536941"/>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Showing these two attributes in the index html page seems very similar to the feature we added for the workstation cookbook. So update the version of the apache cookbook to 0.2.0 as well.</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237995082"/>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And finally,</a:t>
            </a:r>
            <a:r>
              <a:rPr lang="en-US" baseline="0" dirty="0" smtClean="0"/>
              <a:t> commit your changes to </a:t>
            </a:r>
            <a:r>
              <a:rPr lang="en-US" baseline="0" dirty="0" err="1" smtClean="0"/>
              <a:t>git</a:t>
            </a:r>
            <a:r>
              <a:rPr lang="en-US" baseline="0" dirty="0" smtClean="0"/>
              <a: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101819758"/>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Congratulations.</a:t>
            </a:r>
            <a:r>
              <a:rPr lang="en-US" baseline="0" dirty="0" smtClean="0"/>
              <a:t> You </a:t>
            </a:r>
            <a:r>
              <a:rPr lang="en-US" baseline="0" smtClean="0"/>
              <a:t>have successfully </a:t>
            </a:r>
            <a:r>
              <a:rPr lang="en-US" baseline="0" dirty="0" smtClean="0"/>
              <a:t>demonstrated the entire development workflow.</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65706464"/>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Answer</a:t>
            </a:r>
            <a:r>
              <a:rPr lang="en-US" baseline="0" dirty="0" smtClean="0"/>
              <a:t> these questions. </a:t>
            </a:r>
          </a:p>
          <a:p>
            <a:pPr marL="0" marR="0" indent="0" algn="l" defTabSz="1219090" rtl="0" eaLnBrk="1" fontAlgn="auto" latinLnBrk="0" hangingPunct="1">
              <a:lnSpc>
                <a:spcPct val="90000"/>
              </a:lnSpc>
              <a:spcBef>
                <a:spcPts val="0"/>
              </a:spcBef>
              <a:spcAft>
                <a:spcPts val="444"/>
              </a:spcAft>
              <a:buClrTx/>
              <a:buSzTx/>
              <a:buFontTx/>
              <a:buNone/>
              <a:tabLst/>
              <a:defRPr/>
            </a:pPr>
            <a:endParaRPr lang="en-US" baseline="0" dirty="0" smtClean="0"/>
          </a:p>
          <a:p>
            <a:pPr marL="0" marR="0" indent="0" algn="l" defTabSz="1219090" rtl="0" eaLnBrk="1" fontAlgn="auto" latinLnBrk="0" hangingPunct="1">
              <a:lnSpc>
                <a:spcPct val="90000"/>
              </a:lnSpc>
              <a:spcBef>
                <a:spcPts val="0"/>
              </a:spcBef>
              <a:spcAft>
                <a:spcPts val="444"/>
              </a:spcAft>
              <a:buClrTx/>
              <a:buSzTx/>
              <a:buFontTx/>
              <a:buNone/>
              <a:tabLst/>
              <a:defRPr/>
            </a:pPr>
            <a:r>
              <a:rPr lang="en-US" baseline="0" dirty="0" smtClean="0"/>
              <a:t>Instructor Note: With large groups I often find it better to have individuals turn to the individuals around them, form groups of whatever size they feel comfortable, and have them take turns asking and answering the questions. When all the groups are done I then open the discussion up to the entire group allowing each group or individuals to share their answers.</a:t>
            </a:r>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53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065134726"/>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With that we have added all of the requested features.</a:t>
            </a:r>
          </a:p>
          <a:p>
            <a:endParaRPr lang="en-US" dirty="0" smtClean="0"/>
          </a:p>
          <a:p>
            <a:r>
              <a:rPr lang="en-US" dirty="0" smtClean="0"/>
              <a:t>What questions can we help you answer?</a:t>
            </a:r>
          </a:p>
          <a:p>
            <a:endParaRPr lang="en-US" dirty="0" smtClean="0"/>
          </a:p>
          <a:p>
            <a:r>
              <a:rPr lang="en-US" dirty="0" smtClean="0"/>
              <a:t>In general or about specifically about ohai, the node object, node attributes, string interpolation, or semantic versioning.</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878592958"/>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1087185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To discover the IP</a:t>
            </a:r>
            <a:r>
              <a:rPr lang="en-US" baseline="0" dirty="0" smtClean="0"/>
              <a:t> </a:t>
            </a:r>
            <a:r>
              <a:rPr lang="en-US" dirty="0" smtClean="0"/>
              <a:t>address of the node, we can issue the command</a:t>
            </a:r>
          </a:p>
          <a:p>
            <a:endParaRPr lang="en-US" dirty="0" smtClean="0"/>
          </a:p>
          <a:p>
            <a:r>
              <a:rPr lang="en-US" dirty="0" smtClean="0"/>
              <a:t>`hostname -I`</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03101821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Or you can dig it out of the results of running `</a:t>
            </a:r>
            <a:r>
              <a:rPr lang="en-US" dirty="0" err="1" smtClean="0"/>
              <a:t>ifconfig</a:t>
            </a:r>
            <a:r>
              <a:rPr lang="en-US" dirty="0" smtClean="0"/>
              <a: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32119751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You can include this information in our </a:t>
            </a:r>
            <a:r>
              <a:rPr lang="uk-UA" sz="1200" dirty="0" smtClean="0"/>
              <a:t>'</a:t>
            </a:r>
            <a:r>
              <a:rPr lang="en-US" sz="1200" dirty="0" smtClean="0"/>
              <a:t>/etc/</a:t>
            </a:r>
            <a:r>
              <a:rPr lang="en-US" sz="1200" dirty="0" err="1" smtClean="0"/>
              <a:t>motd</a:t>
            </a:r>
            <a:r>
              <a:rPr lang="en-US" dirty="0" smtClean="0"/>
              <a:t> by updating the contents of the file resource's content attribute.</a:t>
            </a:r>
          </a:p>
          <a:p>
            <a:endParaRPr lang="en-US" dirty="0" smtClean="0"/>
          </a:p>
          <a:p>
            <a:r>
              <a:rPr lang="en-US" dirty="0" smtClean="0"/>
              <a:t>Within the existing string value we've inserted a number of new lines for formatting and placed our IP</a:t>
            </a:r>
            <a:r>
              <a:rPr lang="en-US" baseline="0" dirty="0" smtClean="0"/>
              <a:t> a</a:t>
            </a:r>
            <a:r>
              <a:rPr lang="en-US" dirty="0" smtClean="0"/>
              <a:t>ddress along with its value.</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48373333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Next is the machine's hostname. This is easily retrievable with the `hostname` command.</a:t>
            </a:r>
          </a:p>
          <a:p>
            <a:endParaRPr lang="en-US" dirty="0" smtClean="0"/>
          </a:p>
          <a:p>
            <a:r>
              <a:rPr lang="en-US" b="1" dirty="0" smtClean="0"/>
              <a:t>Note</a:t>
            </a:r>
            <a:r>
              <a:rPr lang="en-US" dirty="0" smtClean="0"/>
              <a:t>:</a:t>
            </a:r>
            <a:r>
              <a:rPr lang="en-US" baseline="0" dirty="0" smtClean="0"/>
              <a:t> The host name of your virtual workstation may simply be an IP address. For example, </a:t>
            </a:r>
            <a:r>
              <a:rPr lang="uk-UA" baseline="0" dirty="0" smtClean="0"/>
              <a:t>'</a:t>
            </a:r>
            <a:r>
              <a:rPr lang="en-US" baseline="0" dirty="0" smtClean="0"/>
              <a:t>ip-172-31-2-14x</a:t>
            </a:r>
            <a:r>
              <a:rPr lang="uk-UA" baseline="0" dirty="0" smtClean="0"/>
              <a:t>'</a:t>
            </a:r>
            <a:r>
              <a:rPr lang="en-US" baseline="0" dirty="0" smtClean="0"/>
              <a:t>.</a:t>
            </a:r>
          </a:p>
        </p:txBody>
      </p:sp>
      <p:sp>
        <p:nvSpPr>
          <p:cNvPr id="4" name="Slide Number Placeholder 3"/>
          <p:cNvSpPr>
            <a:spLocks noGrp="1"/>
          </p:cNvSpPr>
          <p:nvPr>
            <p:ph type="sldNum" sz="quarter" idx="10"/>
          </p:nvPr>
        </p:nvSpPr>
        <p:spPr/>
        <p:txBody>
          <a:bodyPr/>
          <a:lstStyle/>
          <a:p>
            <a:fld id="{8B263312-38AA-4E1E-B2B5-0F8F122B24FE}" type="slidenum">
              <a:rPr lang="en-US" smtClean="0"/>
              <a:pPr/>
              <a:t>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75387103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themeOverride" Target="../theme/themeOverride3.xml"/><Relationship Id="rId2"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themeOverride" Target="../theme/themeOverride4.xml"/><Relationship Id="rId2"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emf"/></Relationships>
</file>

<file path=ppt/slideLayouts/_rels/slideLayout14.xml.rels><?xml version="1.0" encoding="UTF-8" standalone="yes"?>
<Relationships xmlns="http://schemas.openxmlformats.org/package/2006/relationships"><Relationship Id="rId1" Type="http://schemas.openxmlformats.org/officeDocument/2006/relationships/themeOverride" Target="../theme/themeOverride5.xml"/><Relationship Id="rId2"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themeOverride" Target="../theme/themeOverride6.xml"/><Relationship Id="rId2"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emf"/></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emf"/></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png"/></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emf"/></Relationships>
</file>

<file path=ppt/slideLayouts/_rels/slideLayout20.xml.rels><?xml version="1.0" encoding="UTF-8" standalone="yes"?>
<Relationships xmlns="http://schemas.openxmlformats.org/package/2006/relationships"><Relationship Id="rId1" Type="http://schemas.openxmlformats.org/officeDocument/2006/relationships/themeOverride" Target="../theme/themeOverride7.xml"/><Relationship Id="rId2" Type="http://schemas.openxmlformats.org/officeDocument/2006/relationships/slideMaster" Target="../slideMasters/slideMaster1.xml"/><Relationship Id="rId3" Type="http://schemas.openxmlformats.org/officeDocument/2006/relationships/image" Target="../media/image10.emf"/></Relationships>
</file>

<file path=ppt/slideLayouts/_rels/slideLayout21.xml.rels><?xml version="1.0" encoding="UTF-8" standalone="yes"?>
<Relationships xmlns="http://schemas.openxmlformats.org/package/2006/relationships"><Relationship Id="rId1" Type="http://schemas.openxmlformats.org/officeDocument/2006/relationships/themeOverride" Target="../theme/themeOverride8.xml"/><Relationship Id="rId2" Type="http://schemas.openxmlformats.org/officeDocument/2006/relationships/slideMaster" Target="../slideMasters/slideMaster1.xml"/><Relationship Id="rId3" Type="http://schemas.openxmlformats.org/officeDocument/2006/relationships/image" Target="../media/image11.emf"/></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2.emf"/></Relationships>
</file>

<file path=ppt/slideLayouts/_rels/slideLayout23.xml.rels><?xml version="1.0" encoding="UTF-8" standalone="yes"?>
<Relationships xmlns="http://schemas.openxmlformats.org/package/2006/relationships"><Relationship Id="rId1" Type="http://schemas.openxmlformats.org/officeDocument/2006/relationships/themeOverride" Target="../theme/themeOverride9.xml"/><Relationship Id="rId2" Type="http://schemas.openxmlformats.org/officeDocument/2006/relationships/slideMaster" Target="../slideMasters/slideMaster1.xml"/><Relationship Id="rId3" Type="http://schemas.openxmlformats.org/officeDocument/2006/relationships/image" Target="../media/image10.emf"/></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emf"/></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emf"/></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emf"/></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emf"/></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emf"/></Relationships>
</file>

<file path=ppt/slideLayouts/_rels/slideLayout7.xml.rels><?xml version="1.0" encoding="UTF-8" standalone="yes"?>
<Relationships xmlns="http://schemas.openxmlformats.org/package/2006/relationships"><Relationship Id="rId1" Type="http://schemas.openxmlformats.org/officeDocument/2006/relationships/themeOverride" Target="../theme/themeOverride1.xml"/><Relationship Id="rId2"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themeOverride" Target="../theme/themeOverride2.xml"/><Relationship Id="rId2"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emf"/></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ustom Layout">
    <p:bg>
      <p:bgPr>
        <a:gradFill>
          <a:gsLst>
            <a:gs pos="0">
              <a:schemeClr val="bg1"/>
            </a:gs>
            <a:gs pos="100000">
              <a:schemeClr val="bg2"/>
            </a:gs>
          </a:gsLst>
          <a:lin ang="5400000" scaled="1"/>
        </a:gradFill>
        <a:effectLst/>
      </p:bgPr>
    </p:bg>
    <p:spTree>
      <p:nvGrpSpPr>
        <p:cNvPr id="1" name=""/>
        <p:cNvGrpSpPr/>
        <p:nvPr/>
      </p:nvGrpSpPr>
      <p:grpSpPr>
        <a:xfrm>
          <a:off x="0" y="0"/>
          <a:ext cx="0" cy="0"/>
          <a:chOff x="0" y="0"/>
          <a:chExt cx="0" cy="0"/>
        </a:xfrm>
      </p:grpSpPr>
      <p:cxnSp>
        <p:nvCxnSpPr>
          <p:cNvPr id="7" name="Straight Connector 6"/>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3" name="Title 12"/>
          <p:cNvSpPr>
            <a:spLocks noGrp="1"/>
          </p:cNvSpPr>
          <p:nvPr>
            <p:ph type="title"/>
          </p:nvPr>
        </p:nvSpPr>
        <p:spPr/>
        <p:txBody>
          <a:bodyPr/>
          <a:lstStyle/>
          <a:p>
            <a:r>
              <a:rPr lang="en-US" dirty="0" smtClean="0"/>
              <a:t>Click to edit Master title style</a:t>
            </a:r>
            <a:endParaRPr lang="en-US" dirty="0"/>
          </a:p>
        </p:txBody>
      </p:sp>
      <p:sp>
        <p:nvSpPr>
          <p:cNvPr id="18"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19"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Holder 6"/>
          <p:cNvSpPr txBox="1">
            <a:spLocks/>
          </p:cNvSpPr>
          <p:nvPr userDrawn="1"/>
        </p:nvSpPr>
        <p:spPr>
          <a:xfrm>
            <a:off x="10651999" y="11582401"/>
            <a:ext cx="321733" cy="656591"/>
          </a:xfrm>
          <a:prstGeom prst="rect">
            <a:avLst/>
          </a:prstGeom>
        </p:spPr>
        <p:txBody>
          <a:bodyPr vert="horz" lIns="0" tIns="0" rIns="0" bIns="0" rtlCol="0" anchor="ctr"/>
          <a:lstStyle>
            <a:defPPr>
              <a:defRPr lang="en-US"/>
            </a:defPPr>
            <a:lvl1pPr marL="0" algn="r" defTabSz="914363" rtl="0" eaLnBrk="1" latinLnBrk="0" hangingPunct="1">
              <a:defRPr sz="1600" b="0" i="0" kern="1200">
                <a:solidFill>
                  <a:schemeClr val="tx1"/>
                </a:solidFill>
                <a:latin typeface="Gill Sans MT"/>
                <a:ea typeface="+mn-ea"/>
                <a:cs typeface="Gill Sans MT"/>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marL="33866"/>
            <a:fld id="{81D60167-4931-47E6-BA6A-407CBD079E47}" type="slidenum">
              <a:rPr lang="en-US" sz="2133" smtClean="0"/>
              <a:pPr marL="33866"/>
              <a:t>‹#›</a:t>
            </a:fld>
            <a:endParaRPr lang="en-US" sz="2133" dirty="0"/>
          </a:p>
        </p:txBody>
      </p:sp>
      <p:sp>
        <p:nvSpPr>
          <p:cNvPr id="12" name="object 41"/>
          <p:cNvSpPr txBox="1">
            <a:spLocks/>
          </p:cNvSpPr>
          <p:nvPr userDrawn="1"/>
        </p:nvSpPr>
        <p:spPr>
          <a:xfrm>
            <a:off x="10430933" y="11582401"/>
            <a:ext cx="711200" cy="328231"/>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2133" dirty="0" smtClean="0"/>
              <a:t>1-</a:t>
            </a:r>
            <a:endParaRPr lang="en-US" sz="2133" dirty="0"/>
          </a:p>
        </p:txBody>
      </p:sp>
      <p:sp>
        <p:nvSpPr>
          <p:cNvPr id="15" name="object 41"/>
          <p:cNvSpPr txBox="1">
            <a:spLocks/>
          </p:cNvSpPr>
          <p:nvPr userDrawn="1"/>
        </p:nvSpPr>
        <p:spPr>
          <a:xfrm>
            <a:off x="7782440"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6-</a:t>
            </a:r>
            <a:endParaRPr lang="en-US" sz="1867" b="0" dirty="0">
              <a:solidFill>
                <a:srgbClr val="7D868C"/>
              </a:solidFill>
              <a:latin typeface="+mn-lt"/>
              <a:cs typeface="Arial" panose="020B0604020202020204" pitchFamily="34" charset="0"/>
            </a:endParaRPr>
          </a:p>
        </p:txBody>
      </p:sp>
      <p:sp>
        <p:nvSpPr>
          <p:cNvPr id="17" name="Text Placeholder 4"/>
          <p:cNvSpPr>
            <a:spLocks noGrp="1"/>
          </p:cNvSpPr>
          <p:nvPr>
            <p:ph type="body" sz="quarter" idx="12"/>
          </p:nvPr>
        </p:nvSpPr>
        <p:spPr>
          <a:xfrm>
            <a:off x="677333" y="1856198"/>
            <a:ext cx="14898624" cy="5345953"/>
          </a:xfrm>
        </p:spPr>
        <p:txBody>
          <a:bodyPr>
            <a:noAutofit/>
          </a:bodyPr>
          <a:lstStyle>
            <a:lvl1pPr>
              <a:spcAft>
                <a:spcPts val="800"/>
              </a:spcAft>
              <a:defRPr baseline="0">
                <a:solidFill>
                  <a:schemeClr val="accent3">
                    <a:lumMod val="50000"/>
                  </a:schemeClr>
                </a:solidFill>
              </a:defRPr>
            </a:lvl1pPr>
            <a:lvl2pPr>
              <a:spcAft>
                <a:spcPts val="800"/>
              </a:spcAft>
              <a:defRPr baseline="0">
                <a:solidFill>
                  <a:schemeClr val="accent3">
                    <a:lumMod val="50000"/>
                  </a:schemeClr>
                </a:solidFill>
              </a:defRPr>
            </a:lvl2pPr>
            <a:lvl3pPr>
              <a:spcAft>
                <a:spcPts val="800"/>
              </a:spcAft>
              <a:defRPr baseline="0">
                <a:solidFill>
                  <a:schemeClr val="accent3">
                    <a:lumMod val="50000"/>
                  </a:schemeClr>
                </a:solidFill>
              </a:defRPr>
            </a:lvl3pPr>
            <a:lvl4pPr>
              <a:spcAft>
                <a:spcPts val="800"/>
              </a:spcAft>
              <a:defRPr baseline="0">
                <a:solidFill>
                  <a:schemeClr val="accent3">
                    <a:lumMod val="50000"/>
                  </a:schemeClr>
                </a:solidFill>
              </a:defRPr>
            </a:lvl4pPr>
            <a:lvl5pPr>
              <a:spcAft>
                <a:spcPts val="800"/>
              </a:spcAft>
              <a:defRPr baseline="0">
                <a:solidFill>
                  <a:schemeClr val="accent3">
                    <a:lumMod val="50000"/>
                  </a:schemeClr>
                </a:soli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38701081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Code - Content Right - UR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Right</a:t>
            </a:r>
            <a:endParaRPr lang="en-US" dirty="0"/>
          </a:p>
        </p:txBody>
      </p:sp>
      <p:sp>
        <p:nvSpPr>
          <p:cNvPr id="16" name="Content Placeholder 3"/>
          <p:cNvSpPr>
            <a:spLocks noGrp="1"/>
          </p:cNvSpPr>
          <p:nvPr>
            <p:ph sz="quarter" idx="10" hasCustomPrompt="1"/>
          </p:nvPr>
        </p:nvSpPr>
        <p:spPr>
          <a:xfrm>
            <a:off x="609914" y="1348277"/>
            <a:ext cx="7310937" cy="7064204"/>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8233833" y="1348277"/>
            <a:ext cx="7310968" cy="706000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10" name="Text Placeholder 13"/>
          <p:cNvSpPr>
            <a:spLocks noGrp="1"/>
          </p:cNvSpPr>
          <p:nvPr>
            <p:ph type="body" sz="quarter" idx="11" hasCustomPrompt="1"/>
          </p:nvPr>
        </p:nvSpPr>
        <p:spPr>
          <a:xfrm>
            <a:off x="610835" y="2775887"/>
            <a:ext cx="7285940"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1" name="Text Placeholder 13"/>
          <p:cNvSpPr>
            <a:spLocks noGrp="1"/>
          </p:cNvSpPr>
          <p:nvPr>
            <p:ph type="body" sz="quarter" idx="13" hasCustomPrompt="1"/>
          </p:nvPr>
        </p:nvSpPr>
        <p:spPr>
          <a:xfrm>
            <a:off x="621431" y="3444563"/>
            <a:ext cx="7285940"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Tree>
    <p:extLst>
      <p:ext uri="{BB962C8B-B14F-4D97-AF65-F5344CB8AC3E}">
        <p14:creationId xmlns:p14="http://schemas.microsoft.com/office/powerpoint/2010/main" val="190457928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de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7" name="Text Placeholder 13"/>
          <p:cNvSpPr>
            <a:spLocks noGrp="1"/>
          </p:cNvSpPr>
          <p:nvPr>
            <p:ph type="body" sz="quarter" idx="11" hasCustomPrompt="1"/>
          </p:nvPr>
        </p:nvSpPr>
        <p:spPr>
          <a:xfrm>
            <a:off x="610835" y="2775887"/>
            <a:ext cx="14925909"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0" name="Text Placeholder 13"/>
          <p:cNvSpPr>
            <a:spLocks noGrp="1"/>
          </p:cNvSpPr>
          <p:nvPr>
            <p:ph type="body" sz="quarter" idx="13" hasCustomPrompt="1"/>
          </p:nvPr>
        </p:nvSpPr>
        <p:spPr>
          <a:xfrm>
            <a:off x="621431" y="3444563"/>
            <a:ext cx="14925909"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12"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6-</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06081721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userDrawn="1">
  <p:cSld name="Branding">
    <p:spTree>
      <p:nvGrpSpPr>
        <p:cNvPr id="1" name=""/>
        <p:cNvGrpSpPr/>
        <p:nvPr/>
      </p:nvGrpSpPr>
      <p:grpSpPr>
        <a:xfrm>
          <a:off x="0" y="0"/>
          <a:ext cx="0" cy="0"/>
          <a:chOff x="0" y="0"/>
          <a:chExt cx="0" cy="0"/>
        </a:xfrm>
      </p:grpSpPr>
      <p:cxnSp>
        <p:nvCxnSpPr>
          <p:cNvPr id="3" name="Straight Connector 2"/>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4"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pic>
        <p:nvPicPr>
          <p:cNvPr id="5" name="Picture 4" descr="C:\Users\sdelfante\Desktop\pic-chef-logo.png"/>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5619421" y="1807222"/>
            <a:ext cx="5048579" cy="4962405"/>
          </a:xfrm>
          <a:prstGeom prst="rect">
            <a:avLst/>
          </a:prstGeom>
          <a:noFill/>
          <a:ln>
            <a:noFill/>
          </a:ln>
        </p:spPr>
      </p:pic>
    </p:spTree>
    <p:extLst>
      <p:ext uri="{BB962C8B-B14F-4D97-AF65-F5344CB8AC3E}">
        <p14:creationId xmlns:p14="http://schemas.microsoft.com/office/powerpoint/2010/main" val="7346816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2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sp>
        <p:nvSpPr>
          <p:cNvPr id="14" name="Content Placeholder 3"/>
          <p:cNvSpPr>
            <a:spLocks noGrp="1"/>
          </p:cNvSpPr>
          <p:nvPr>
            <p:ph sz="quarter" idx="13" hasCustomPrompt="1"/>
          </p:nvPr>
        </p:nvSpPr>
        <p:spPr>
          <a:xfrm>
            <a:off x="3669213" y="8518867"/>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spTree>
    <p:extLst>
      <p:ext uri="{BB962C8B-B14F-4D97-AF65-F5344CB8AC3E}">
        <p14:creationId xmlns:p14="http://schemas.microsoft.com/office/powerpoint/2010/main" val="7381988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1_Command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solidFill>
            <a:schemeClr val="tx2"/>
          </a:solidFill>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aseline="0">
                <a:solidFill>
                  <a:schemeClr val="bg1"/>
                </a:solidFill>
                <a:latin typeface="Courier New" panose="02070309020205020404" pitchFamily="49" charset="0"/>
                <a:cs typeface="Courier New" panose="02070309020205020404" pitchFamily="49" charset="0"/>
              </a:defRPr>
            </a:lvl1pPr>
          </a:lstStyle>
          <a:p>
            <a:pPr lvl="0"/>
            <a:r>
              <a:rPr lang="en-US" dirty="0" smtClean="0"/>
              <a:t>$ command text ...</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Tree>
    <p:extLst>
      <p:ext uri="{BB962C8B-B14F-4D97-AF65-F5344CB8AC3E}">
        <p14:creationId xmlns:p14="http://schemas.microsoft.com/office/powerpoint/2010/main" val="153176789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2_Command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solidFill>
            <a:schemeClr val="tx2"/>
          </a:solidFill>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aseline="0">
                <a:solidFill>
                  <a:schemeClr val="bg1"/>
                </a:solidFill>
                <a:latin typeface="Courier New" panose="02070309020205020404" pitchFamily="49" charset="0"/>
                <a:cs typeface="Courier New" panose="02070309020205020404" pitchFamily="49" charset="0"/>
              </a:defRPr>
            </a:lvl1pPr>
          </a:lstStyle>
          <a:p>
            <a:pPr lvl="0"/>
            <a:r>
              <a:rPr lang="en-US" dirty="0" smtClean="0"/>
              <a:t>$ command text ...</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Tree>
    <p:extLst>
      <p:ext uri="{BB962C8B-B14F-4D97-AF65-F5344CB8AC3E}">
        <p14:creationId xmlns:p14="http://schemas.microsoft.com/office/powerpoint/2010/main" val="190086249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3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spTree>
    <p:extLst>
      <p:ext uri="{BB962C8B-B14F-4D97-AF65-F5344CB8AC3E}">
        <p14:creationId xmlns:p14="http://schemas.microsoft.com/office/powerpoint/2010/main" val="6619925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userDrawn="1">
  <p:cSld name="4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spTree>
    <p:extLst>
      <p:ext uri="{BB962C8B-B14F-4D97-AF65-F5344CB8AC3E}">
        <p14:creationId xmlns:p14="http://schemas.microsoft.com/office/powerpoint/2010/main" val="14997239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Title Slide">
    <p:bg bwMode="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Title 1"/>
          <p:cNvSpPr>
            <a:spLocks noGrp="1"/>
          </p:cNvSpPr>
          <p:nvPr>
            <p:ph type="ctrTitle"/>
          </p:nvPr>
        </p:nvSpPr>
        <p:spPr bwMode="white">
          <a:xfrm>
            <a:off x="3013752" y="2496326"/>
            <a:ext cx="10972800" cy="1337551"/>
          </a:xfrm>
        </p:spPr>
        <p:txBody>
          <a:bodyPr wrap="square" lIns="91440" tIns="91440" rIns="91440" bIns="91440" anchor="ctr" anchorCtr="0">
            <a:noAutofit/>
          </a:bodyPr>
          <a:lstStyle>
            <a:lvl1pPr>
              <a:lnSpc>
                <a:spcPct val="90000"/>
              </a:lnSpc>
              <a:defRPr sz="4800" b="1" spc="0" baseline="0">
                <a:solidFill>
                  <a:schemeClr val="accent1"/>
                </a:solidFill>
              </a:defRPr>
            </a:lvl1pPr>
          </a:lstStyle>
          <a:p>
            <a:r>
              <a:rPr lang="en-US" smtClean="0"/>
              <a:t>Click to edit Master title style</a:t>
            </a:r>
            <a:endParaRPr lang="en-US" dirty="0"/>
          </a:p>
        </p:txBody>
      </p:sp>
      <p:sp>
        <p:nvSpPr>
          <p:cNvPr id="5" name="Subtitle 2"/>
          <p:cNvSpPr>
            <a:spLocks noGrp="1"/>
          </p:cNvSpPr>
          <p:nvPr>
            <p:ph type="subTitle" idx="1"/>
          </p:nvPr>
        </p:nvSpPr>
        <p:spPr bwMode="white">
          <a:xfrm>
            <a:off x="3013752" y="3451138"/>
            <a:ext cx="10972800" cy="554062"/>
          </a:xfrm>
        </p:spPr>
        <p:txBody>
          <a:bodyPr wrap="square" lIns="91440" tIns="91440" rIns="91440" bIns="91440">
            <a:spAutoFit/>
          </a:bodyPr>
          <a:lstStyle>
            <a:lvl1pPr marL="0" indent="0" algn="l">
              <a:lnSpc>
                <a:spcPct val="90000"/>
              </a:lnSpc>
              <a:spcBef>
                <a:spcPts val="0"/>
              </a:spcBef>
              <a:buNone/>
              <a:defRPr sz="2667"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smtClean="0"/>
              <a:t>Click to edit Master subtitle style</a:t>
            </a:r>
            <a:endParaRPr lang="en-US" dirty="0"/>
          </a:p>
        </p:txBody>
      </p:sp>
      <p:sp>
        <p:nvSpPr>
          <p:cNvPr id="9" name="Text Placeholder 7"/>
          <p:cNvSpPr>
            <a:spLocks noGrp="1"/>
          </p:cNvSpPr>
          <p:nvPr>
            <p:ph type="body" sz="quarter" idx="10"/>
          </p:nvPr>
        </p:nvSpPr>
        <p:spPr bwMode="white">
          <a:xfrm>
            <a:off x="3013752" y="4187115"/>
            <a:ext cx="10972800" cy="512897"/>
          </a:xfrm>
        </p:spPr>
        <p:txBody>
          <a:bodyPr wrap="square" lIns="91440" tIns="91440" rIns="91440" bIns="91440">
            <a:spAutoFit/>
          </a:bodyPr>
          <a:lstStyle>
            <a:lvl1pPr marL="0" indent="0">
              <a:buNone/>
              <a:defRPr sz="2133" b="0" baseline="0">
                <a:solidFill>
                  <a:schemeClr val="accent3">
                    <a:lumMod val="50000"/>
                  </a:schemeClr>
                </a:solidFill>
              </a:defRPr>
            </a:lvl1pPr>
            <a:lvl2pPr marL="309026" indent="0">
              <a:buNone/>
              <a:defRPr sz="2133" b="1"/>
            </a:lvl2pPr>
            <a:lvl3pPr marL="609585" indent="0">
              <a:buNone/>
              <a:defRPr sz="2133" b="1"/>
            </a:lvl3pPr>
            <a:lvl4pPr marL="840296" indent="0">
              <a:buNone/>
              <a:defRPr sz="2133" b="1"/>
            </a:lvl4pPr>
            <a:lvl5pPr marL="1068889" indent="0">
              <a:buNone/>
              <a:defRPr sz="2133" b="1"/>
            </a:lvl5pPr>
          </a:lstStyle>
          <a:p>
            <a:pPr lvl="0"/>
            <a:r>
              <a:rPr lang="en-US" smtClean="0"/>
              <a:t>Click to edit Master text styles</a:t>
            </a:r>
          </a:p>
        </p:txBody>
      </p:sp>
      <p:sp>
        <p:nvSpPr>
          <p:cNvPr id="2" name="Footer Placeholder 1"/>
          <p:cNvSpPr>
            <a:spLocks noGrp="1"/>
          </p:cNvSpPr>
          <p:nvPr>
            <p:ph type="ftr" sz="quarter" idx="11"/>
          </p:nvPr>
        </p:nvSpPr>
        <p:spPr/>
        <p:txBody>
          <a:bodyPr/>
          <a:lstStyle/>
          <a:p>
            <a:r>
              <a:rPr lang="en-US" dirty="0" smtClean="0"/>
              <a:t>©</a:t>
            </a:r>
            <a:r>
              <a:rPr lang="is-IS" dirty="0" smtClean="0"/>
              <a:t>2016</a:t>
            </a:r>
            <a:r>
              <a:rPr lang="en-US" dirty="0" smtClean="0"/>
              <a:t> Chef Software Inc.</a:t>
            </a:r>
            <a:endParaRPr lang="en-US" dirty="0"/>
          </a:p>
        </p:txBody>
      </p:sp>
      <p:sp>
        <p:nvSpPr>
          <p:cNvPr id="3" name="Slide Number Placeholder 2"/>
          <p:cNvSpPr>
            <a:spLocks noGrp="1"/>
          </p:cNvSpPr>
          <p:nvPr>
            <p:ph type="sldNum" sz="quarter" idx="12"/>
          </p:nvPr>
        </p:nvSpPr>
        <p:spPr/>
        <p:txBody>
          <a:bodyPr/>
          <a:lstStyle/>
          <a:p>
            <a:fld id="{2D3AC244-EF0F-45B5-99B7-04DF836D954E}" type="slidenum">
              <a:rPr lang="en-US" smtClean="0"/>
              <a:t>‹#›</a:t>
            </a:fld>
            <a:endParaRPr lang="en-US" dirty="0"/>
          </a:p>
        </p:txBody>
      </p:sp>
    </p:spTree>
    <p:extLst>
      <p:ext uri="{BB962C8B-B14F-4D97-AF65-F5344CB8AC3E}">
        <p14:creationId xmlns:p14="http://schemas.microsoft.com/office/powerpoint/2010/main" val="183297762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userDrawn="1">
  <p:cSld name="Sub-section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Description</a:t>
            </a:r>
          </a:p>
        </p:txBody>
      </p:sp>
      <p:cxnSp>
        <p:nvCxnSpPr>
          <p:cNvPr id="5" name="Straight Connector 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8"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9"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6-</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63497712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Motivation">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Motivation</a:t>
            </a:r>
            <a:endParaRPr lang="en-US" dirty="0"/>
          </a:p>
        </p:txBody>
      </p:sp>
      <p:pic>
        <p:nvPicPr>
          <p:cNvPr id="2" name="Picture 1"/>
          <p:cNvPicPr>
            <a:picLocks noChangeAspect="1"/>
          </p:cNvPicPr>
          <p:nvPr userDrawn="1"/>
        </p:nvPicPr>
        <p:blipFill>
          <a:blip r:embed="rId2"/>
          <a:stretch>
            <a:fillRect/>
          </a:stretch>
        </p:blipFill>
        <p:spPr>
          <a:xfrm>
            <a:off x="13292918" y="489009"/>
            <a:ext cx="2133043" cy="2103418"/>
          </a:xfrm>
          <a:prstGeom prst="rect">
            <a:avLst/>
          </a:prstGeom>
        </p:spPr>
      </p:pic>
      <p:sp>
        <p:nvSpPr>
          <p:cNvPr id="14"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Story</a:t>
            </a:r>
          </a:p>
        </p:txBody>
      </p:sp>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5"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16"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7"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6-</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974281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Command - Remot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Command Run Remotely</a:t>
            </a:r>
            <a:endParaRPr lang="en-US" dirty="0"/>
          </a:p>
        </p:txBody>
      </p:sp>
      <p:sp>
        <p:nvSpPr>
          <p:cNvPr id="16" name="Content Placeholder 3"/>
          <p:cNvSpPr>
            <a:spLocks noGrp="1"/>
          </p:cNvSpPr>
          <p:nvPr>
            <p:ph sz="quarter" idx="10" hasCustomPrompt="1"/>
          </p:nvPr>
        </p:nvSpPr>
        <p:spPr>
          <a:xfrm>
            <a:off x="1121104" y="2315962"/>
            <a:ext cx="14423693" cy="5849089"/>
          </a:xfrm>
          <a:solidFill>
            <a:schemeClr val="tx2"/>
          </a:solidFill>
          <a:ln w="12700">
            <a:solidFill>
              <a:schemeClr val="tx2"/>
            </a:solidFill>
            <a:prstDash val="dash"/>
          </a:ln>
        </p:spPr>
        <p:txBody>
          <a:bodyPr lIns="91440" tIns="45720" rIns="91440" bIns="45720">
            <a:no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2400" b="1">
                <a:solidFill>
                  <a:srgbClr val="FFFFFF"/>
                </a:solidFill>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Three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Four</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3" name="TextBox 2"/>
          <p:cNvSpPr txBox="1"/>
          <p:nvPr userDrawn="1"/>
        </p:nvSpPr>
        <p:spPr>
          <a:xfrm>
            <a:off x="13674904" y="7800741"/>
            <a:ext cx="1749488" cy="492443"/>
          </a:xfrm>
          <a:prstGeom prst="rect">
            <a:avLst/>
          </a:prstGeom>
          <a:noFill/>
        </p:spPr>
        <p:txBody>
          <a:bodyPr wrap="square" lIns="0" tIns="0" rIns="0" bIns="0" rtlCol="0">
            <a:spAutoFit/>
          </a:bodyPr>
          <a:lstStyle/>
          <a:p>
            <a:pPr algn="ctr"/>
            <a:r>
              <a:rPr lang="en-US" sz="3200" dirty="0" smtClean="0">
                <a:solidFill>
                  <a:srgbClr val="FFFFFF">
                    <a:alpha val="50000"/>
                  </a:srgbClr>
                </a:solidFill>
              </a:rPr>
              <a:t>REMOTE</a:t>
            </a:r>
          </a:p>
        </p:txBody>
      </p:sp>
      <p:sp>
        <p:nvSpPr>
          <p:cNvPr id="5" name="Text Placeholder 4"/>
          <p:cNvSpPr>
            <a:spLocks noGrp="1"/>
          </p:cNvSpPr>
          <p:nvPr>
            <p:ph type="body" sz="quarter" idx="11" hasCustomPrompt="1"/>
          </p:nvPr>
        </p:nvSpPr>
        <p:spPr>
          <a:xfrm>
            <a:off x="1121104" y="1337149"/>
            <a:ext cx="14422528" cy="729785"/>
          </a:xfrm>
          <a:solidFill>
            <a:schemeClr val="tx2">
              <a:lumMod val="95000"/>
              <a:lumOff val="5000"/>
            </a:schemeClr>
          </a:solidFill>
        </p:spPr>
        <p:txBody>
          <a:bodyPr lIns="91440" tIns="0" bIns="0" anchor="ctr" anchorCtr="0">
            <a:noAutofit/>
          </a:bodyPr>
          <a:lstStyle>
            <a:lvl1pPr marL="0" indent="0">
              <a:lnSpc>
                <a:spcPct val="100000"/>
              </a:lnSpc>
              <a:buNone/>
              <a:defRPr sz="3733" b="1">
                <a:solidFill>
                  <a:schemeClr val="bg1"/>
                </a:solidFill>
                <a:latin typeface="Courier New" panose="02070309020205020404" pitchFamily="49" charset="0"/>
                <a:cs typeface="Courier New" panose="02070309020205020404" pitchFamily="49" charset="0"/>
              </a:defRPr>
            </a:lvl1pPr>
          </a:lstStyle>
          <a:p>
            <a:pPr lvl="0"/>
            <a:r>
              <a:rPr lang="en-US" dirty="0" smtClean="0"/>
              <a:t>Enter Command</a:t>
            </a:r>
            <a:endParaRPr lang="en-US" dirty="0"/>
          </a:p>
        </p:txBody>
      </p:sp>
      <p:sp>
        <p:nvSpPr>
          <p:cNvPr id="7" name="Rectangle 6"/>
          <p:cNvSpPr/>
          <p:nvPr userDrawn="1"/>
        </p:nvSpPr>
        <p:spPr bwMode="auto">
          <a:xfrm>
            <a:off x="1120567" y="3237375"/>
            <a:ext cx="14417959" cy="572765"/>
          </a:xfrm>
          <a:prstGeom prst="rect">
            <a:avLst/>
          </a:prstGeom>
          <a:solidFill>
            <a:schemeClr val="accent1">
              <a:alpha val="5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10"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6-</a:t>
            </a:r>
            <a:endParaRPr lang="en-US" sz="1867" b="0" dirty="0">
              <a:solidFill>
                <a:srgbClr val="7D868C"/>
              </a:solidFill>
              <a:latin typeface="+mn-lt"/>
              <a:cs typeface="Arial" panose="020B0604020202020204" pitchFamily="34" charset="0"/>
            </a:endParaRPr>
          </a:p>
        </p:txBody>
      </p:sp>
      <p:pic>
        <p:nvPicPr>
          <p:cNvPr id="12" name="Picture 11"/>
          <p:cNvPicPr>
            <a:picLocks noChangeAspect="1"/>
          </p:cNvPicPr>
          <p:nvPr userDrawn="1"/>
        </p:nvPicPr>
        <p:blipFill>
          <a:blip r:embed="rId3"/>
          <a:stretch>
            <a:fillRect/>
          </a:stretch>
        </p:blipFill>
        <p:spPr>
          <a:xfrm>
            <a:off x="245272" y="1433095"/>
            <a:ext cx="704149" cy="537891"/>
          </a:xfrm>
          <a:prstGeom prst="rect">
            <a:avLst/>
          </a:prstGeom>
        </p:spPr>
      </p:pic>
    </p:spTree>
    <p:extLst>
      <p:ext uri="{BB962C8B-B14F-4D97-AF65-F5344CB8AC3E}">
        <p14:creationId xmlns:p14="http://schemas.microsoft.com/office/powerpoint/2010/main" val="420767715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Fil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Modify File</a:t>
            </a:r>
            <a:endParaRPr lang="en-US" dirty="0"/>
          </a:p>
        </p:txBody>
      </p:sp>
      <p:sp>
        <p:nvSpPr>
          <p:cNvPr id="16" name="Content Placeholder 3"/>
          <p:cNvSpPr>
            <a:spLocks noGrp="1"/>
          </p:cNvSpPr>
          <p:nvPr>
            <p:ph sz="quarter" idx="10" hasCustomPrompt="1"/>
          </p:nvPr>
        </p:nvSpPr>
        <p:spPr>
          <a:xfrm>
            <a:off x="1121104" y="2113748"/>
            <a:ext cx="14423693" cy="5951676"/>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1">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5" name="Text Placeholder 4"/>
          <p:cNvSpPr>
            <a:spLocks noGrp="1"/>
          </p:cNvSpPr>
          <p:nvPr>
            <p:ph type="body" sz="quarter" idx="11" hasCustomPrompt="1"/>
          </p:nvPr>
        </p:nvSpPr>
        <p:spPr>
          <a:xfrm>
            <a:off x="1121104" y="1337150"/>
            <a:ext cx="14422528" cy="566391"/>
          </a:xfrm>
          <a:solidFill>
            <a:schemeClr val="bg1">
              <a:lumMod val="85000"/>
              <a:alpha val="50000"/>
            </a:schemeClr>
          </a:solidFill>
        </p:spPr>
        <p:txBody>
          <a:bodyPr lIns="91440" bIns="91440" anchor="ctr" anchorCtr="0">
            <a:normAutofit/>
          </a:bodyPr>
          <a:lstStyle>
            <a:lvl1pPr marL="0" indent="0">
              <a:buNone/>
              <a:defRPr sz="4267" b="1">
                <a:latin typeface="Courier New" panose="02070309020205020404" pitchFamily="49" charset="0"/>
                <a:cs typeface="Courier New" panose="02070309020205020404" pitchFamily="49" charset="0"/>
              </a:defRPr>
            </a:lvl1pPr>
          </a:lstStyle>
          <a:p>
            <a:pPr lvl="0"/>
            <a:r>
              <a:rPr lang="en-US" dirty="0" smtClean="0"/>
              <a:t>/path/to/file</a:t>
            </a:r>
            <a:endParaRPr lang="en-US" dirty="0"/>
          </a:p>
        </p:txBody>
      </p:sp>
      <p:pic>
        <p:nvPicPr>
          <p:cNvPr id="13" name="Picture 12"/>
          <p:cNvPicPr>
            <a:picLocks noChangeAspect="1"/>
          </p:cNvPicPr>
          <p:nvPr userDrawn="1"/>
        </p:nvPicPr>
        <p:blipFill>
          <a:blip r:embed="rId3"/>
          <a:stretch>
            <a:fillRect/>
          </a:stretch>
        </p:blipFill>
        <p:spPr>
          <a:xfrm>
            <a:off x="603177" y="1335982"/>
            <a:ext cx="412824" cy="571604"/>
          </a:xfrm>
          <a:prstGeom prst="rect">
            <a:avLst/>
          </a:prstGeom>
        </p:spPr>
      </p:pic>
      <p:sp>
        <p:nvSpPr>
          <p:cNvPr id="19" name="Text Placeholder 13"/>
          <p:cNvSpPr>
            <a:spLocks noGrp="1"/>
          </p:cNvSpPr>
          <p:nvPr>
            <p:ph type="body" sz="quarter" idx="12" hasCustomPrompt="1"/>
          </p:nvPr>
        </p:nvSpPr>
        <p:spPr>
          <a:xfrm>
            <a:off x="1124446" y="3538306"/>
            <a:ext cx="14404273"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20" name="Text Placeholder 13"/>
          <p:cNvSpPr>
            <a:spLocks noGrp="1"/>
          </p:cNvSpPr>
          <p:nvPr>
            <p:ph type="body" sz="quarter" idx="13" hasCustomPrompt="1"/>
          </p:nvPr>
        </p:nvSpPr>
        <p:spPr>
          <a:xfrm>
            <a:off x="1135042" y="4206982"/>
            <a:ext cx="14404273"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10"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6-</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68481711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2.xml><?xml version="1.0" encoding="utf-8"?>
<p:sldLayout xmlns:a="http://schemas.openxmlformats.org/drawingml/2006/main" xmlns:r="http://schemas.openxmlformats.org/officeDocument/2006/relationships" xmlns:p="http://schemas.openxmlformats.org/presentationml/2006/main" userDrawn="1">
  <p:cSld name="Problem">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Problem</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Story</a:t>
            </a:r>
          </a:p>
        </p:txBody>
      </p:sp>
      <p:pic>
        <p:nvPicPr>
          <p:cNvPr id="3" name="Picture 2"/>
          <p:cNvPicPr>
            <a:picLocks noChangeAspect="1"/>
          </p:cNvPicPr>
          <p:nvPr userDrawn="1"/>
        </p:nvPicPr>
        <p:blipFill>
          <a:blip r:embed="rId2"/>
          <a:stretch>
            <a:fillRect/>
          </a:stretch>
        </p:blipFill>
        <p:spPr>
          <a:xfrm>
            <a:off x="13866125" y="493869"/>
            <a:ext cx="1694852" cy="1694852"/>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11"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2"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6-</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4461618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3.xml><?xml version="1.0" encoding="utf-8"?>
<p:sldLayout xmlns:a="http://schemas.openxmlformats.org/drawingml/2006/main" xmlns:r="http://schemas.openxmlformats.org/officeDocument/2006/relationships" xmlns:p="http://schemas.openxmlformats.org/presentationml/2006/main" userDrawn="1">
  <p:cSld name="Command - Loca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8" name="Content Placeholder 3"/>
          <p:cNvSpPr>
            <a:spLocks noGrp="1"/>
          </p:cNvSpPr>
          <p:nvPr>
            <p:ph sz="quarter" idx="10" hasCustomPrompt="1"/>
          </p:nvPr>
        </p:nvSpPr>
        <p:spPr>
          <a:xfrm>
            <a:off x="1121104" y="2315962"/>
            <a:ext cx="14423693" cy="5849089"/>
          </a:xfrm>
          <a:solidFill>
            <a:schemeClr val="tx2"/>
          </a:solidFill>
          <a:ln w="12700">
            <a:solidFill>
              <a:schemeClr val="tx2"/>
            </a:solidFill>
            <a:prstDash val="dash"/>
          </a:ln>
        </p:spPr>
        <p:txBody>
          <a:bodyPr lIns="91440" tIns="45720" rIns="91440" bIns="45720">
            <a:no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2400" b="1">
                <a:solidFill>
                  <a:srgbClr val="FFFFFF"/>
                </a:solidFill>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Three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Four</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3" name="TextBox 2"/>
          <p:cNvSpPr txBox="1"/>
          <p:nvPr userDrawn="1"/>
        </p:nvSpPr>
        <p:spPr>
          <a:xfrm>
            <a:off x="13674904" y="7800741"/>
            <a:ext cx="1749488" cy="492443"/>
          </a:xfrm>
          <a:prstGeom prst="rect">
            <a:avLst/>
          </a:prstGeom>
          <a:noFill/>
        </p:spPr>
        <p:txBody>
          <a:bodyPr wrap="square" lIns="0" tIns="0" rIns="0" bIns="0" rtlCol="0">
            <a:spAutoFit/>
          </a:bodyPr>
          <a:lstStyle/>
          <a:p>
            <a:pPr algn="ctr"/>
            <a:r>
              <a:rPr lang="en-US" sz="3200" dirty="0" smtClean="0">
                <a:solidFill>
                  <a:srgbClr val="FFFFFF">
                    <a:alpha val="50000"/>
                  </a:srgbClr>
                </a:solidFill>
              </a:rPr>
              <a:t>LOCAL</a:t>
            </a:r>
          </a:p>
        </p:txBody>
      </p:sp>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Command Run Locally</a:t>
            </a:r>
            <a:endParaRPr lang="en-US" dirty="0"/>
          </a:p>
        </p:txBody>
      </p:sp>
      <p:pic>
        <p:nvPicPr>
          <p:cNvPr id="7" name="Picture 6"/>
          <p:cNvPicPr>
            <a:picLocks noChangeAspect="1"/>
          </p:cNvPicPr>
          <p:nvPr userDrawn="1"/>
        </p:nvPicPr>
        <p:blipFill>
          <a:blip r:embed="rId3"/>
          <a:stretch>
            <a:fillRect/>
          </a:stretch>
        </p:blipFill>
        <p:spPr>
          <a:xfrm>
            <a:off x="245272" y="1433095"/>
            <a:ext cx="704149" cy="537891"/>
          </a:xfrm>
          <a:prstGeom prst="rect">
            <a:avLst/>
          </a:prstGeom>
        </p:spPr>
      </p:pic>
      <p:sp>
        <p:nvSpPr>
          <p:cNvPr id="9" name="Text Placeholder 4"/>
          <p:cNvSpPr>
            <a:spLocks noGrp="1"/>
          </p:cNvSpPr>
          <p:nvPr>
            <p:ph type="body" sz="quarter" idx="11" hasCustomPrompt="1"/>
          </p:nvPr>
        </p:nvSpPr>
        <p:spPr>
          <a:xfrm>
            <a:off x="1121104" y="1337149"/>
            <a:ext cx="14422528" cy="729785"/>
          </a:xfrm>
          <a:solidFill>
            <a:schemeClr val="tx2">
              <a:lumMod val="95000"/>
              <a:lumOff val="5000"/>
            </a:schemeClr>
          </a:solidFill>
        </p:spPr>
        <p:txBody>
          <a:bodyPr lIns="91440" tIns="0" bIns="0" anchor="ctr" anchorCtr="0">
            <a:noAutofit/>
          </a:bodyPr>
          <a:lstStyle>
            <a:lvl1pPr marL="0" indent="0">
              <a:lnSpc>
                <a:spcPct val="100000"/>
              </a:lnSpc>
              <a:buNone/>
              <a:defRPr sz="3733" b="1">
                <a:solidFill>
                  <a:schemeClr val="bg1"/>
                </a:solidFill>
                <a:latin typeface="Courier New" panose="02070309020205020404" pitchFamily="49" charset="0"/>
                <a:cs typeface="Courier New" panose="02070309020205020404" pitchFamily="49" charset="0"/>
              </a:defRPr>
            </a:lvl1pPr>
          </a:lstStyle>
          <a:p>
            <a:pPr lvl="0"/>
            <a:r>
              <a:rPr lang="en-US" dirty="0" smtClean="0"/>
              <a:t>Enter Command</a:t>
            </a:r>
            <a:endParaRPr lang="en-US" dirty="0"/>
          </a:p>
        </p:txBody>
      </p:sp>
      <p:cxnSp>
        <p:nvCxnSpPr>
          <p:cNvPr id="11" name="Straight Connector 10"/>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2"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13"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6-</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99435794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4.xml><?xml version="1.0" encoding="utf-8"?>
<p:sldLayout xmlns:a="http://schemas.openxmlformats.org/drawingml/2006/main" xmlns:r="http://schemas.openxmlformats.org/officeDocument/2006/relationships" xmlns:p="http://schemas.openxmlformats.org/presentationml/2006/main" userDrawn="1">
  <p:cSld name="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2" name="Picture 1"/>
          <p:cNvPicPr>
            <a:picLocks noChangeAspect="1"/>
          </p:cNvPicPr>
          <p:nvPr userDrawn="1"/>
        </p:nvPicPr>
        <p:blipFill>
          <a:blip r:embed="rId2"/>
          <a:stretch>
            <a:fillRect/>
          </a:stretch>
        </p:blipFill>
        <p:spPr>
          <a:xfrm>
            <a:off x="13647761" y="955744"/>
            <a:ext cx="2089105" cy="1682891"/>
          </a:xfrm>
          <a:prstGeom prst="rect">
            <a:avLst/>
          </a:prstGeom>
        </p:spPr>
      </p:pic>
      <p:cxnSp>
        <p:nvCxnSpPr>
          <p:cNvPr id="21" name="Straight Connector 20"/>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22"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23"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24"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6-</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3033391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5.xml><?xml version="1.0" encoding="utf-8"?>
<p:sldLayout xmlns:a="http://schemas.openxmlformats.org/drawingml/2006/main" xmlns:r="http://schemas.openxmlformats.org/officeDocument/2006/relationships" xmlns:p="http://schemas.openxmlformats.org/presentationml/2006/main" userDrawn="1">
  <p:cSld name="Blank">
    <p:spTree>
      <p:nvGrpSpPr>
        <p:cNvPr id="1" name=""/>
        <p:cNvGrpSpPr/>
        <p:nvPr/>
      </p:nvGrpSpPr>
      <p:grpSpPr>
        <a:xfrm>
          <a:off x="0" y="0"/>
          <a:ext cx="0" cy="0"/>
          <a:chOff x="0" y="0"/>
          <a:chExt cx="0" cy="0"/>
        </a:xfrm>
      </p:grpSpPr>
      <p:cxnSp>
        <p:nvCxnSpPr>
          <p:cNvPr id="2" name="Straight Connector 1"/>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3"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4"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5"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6-</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421672648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Lab  - Objectiv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7134276"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Lab Title</a:t>
            </a:r>
            <a:endParaRPr lang="en-US" dirty="0"/>
          </a:p>
        </p:txBody>
      </p:sp>
      <p:sp>
        <p:nvSpPr>
          <p:cNvPr id="19" name="TextBox 18"/>
          <p:cNvSpPr txBox="1"/>
          <p:nvPr userDrawn="1"/>
        </p:nvSpPr>
        <p:spPr bwMode="white">
          <a:xfrm>
            <a:off x="2925924" y="5316750"/>
            <a:ext cx="11018907" cy="1631135"/>
          </a:xfrm>
          <a:prstGeom prst="rect">
            <a:avLst/>
          </a:prstGeom>
        </p:spPr>
        <p:txBody>
          <a:bodyPr vert="horz" wrap="square" lIns="121920" tIns="121920" rIns="121920" bIns="121920" rtlCol="0">
            <a:normAutofit/>
          </a:bodyPr>
          <a:lstStyle/>
          <a:p>
            <a:endParaRPr lang="en-US" sz="3200" dirty="0" smtClean="0"/>
          </a:p>
        </p:txBody>
      </p:sp>
      <p:sp>
        <p:nvSpPr>
          <p:cNvPr id="25" name="TextBox 24"/>
          <p:cNvSpPr txBox="1"/>
          <p:nvPr userDrawn="1"/>
        </p:nvSpPr>
        <p:spPr bwMode="white">
          <a:xfrm>
            <a:off x="2228684" y="5129978"/>
            <a:ext cx="11778401" cy="784439"/>
          </a:xfrm>
          <a:prstGeom prst="rect">
            <a:avLst/>
          </a:prstGeom>
        </p:spPr>
        <p:txBody>
          <a:bodyPr vert="horz" wrap="square" lIns="121920" tIns="121920" rIns="121920" bIns="121920" rtlCol="0">
            <a:normAutofit/>
          </a:bodyPr>
          <a:lstStyle/>
          <a:p>
            <a:r>
              <a:rPr lang="en-US" sz="3200" b="1" dirty="0" smtClean="0"/>
              <a:t>Objective:</a:t>
            </a:r>
            <a:endParaRPr lang="en-US" sz="3200" b="1" dirty="0"/>
          </a:p>
        </p:txBody>
      </p:sp>
      <p:sp>
        <p:nvSpPr>
          <p:cNvPr id="9" name="Text Placeholder 8"/>
          <p:cNvSpPr>
            <a:spLocks noGrp="1"/>
          </p:cNvSpPr>
          <p:nvPr>
            <p:ph type="body" sz="quarter" idx="10" hasCustomPrompt="1"/>
          </p:nvPr>
        </p:nvSpPr>
        <p:spPr>
          <a:xfrm>
            <a:off x="3012273" y="5989430"/>
            <a:ext cx="11318532" cy="1854956"/>
          </a:xfrm>
        </p:spPr>
        <p:txBody>
          <a:bodyPr>
            <a:normAutofit/>
          </a:bodyPr>
          <a:lstStyle>
            <a:lvl1pPr marL="0" indent="0">
              <a:buFont typeface="+mj-lt"/>
              <a:buNone/>
              <a:defRPr sz="2400" baseline="0"/>
            </a:lvl1pPr>
          </a:lstStyle>
          <a:p>
            <a:pPr lvl="0"/>
            <a:r>
              <a:rPr lang="en-US" dirty="0" smtClean="0"/>
              <a:t>A concrete list of steps to accomplish.</a:t>
            </a:r>
          </a:p>
          <a:p>
            <a:pPr lvl="0"/>
            <a:endParaRPr lang="en-US" dirty="0" smtClean="0"/>
          </a:p>
          <a:p>
            <a:pPr lvl="0"/>
            <a:r>
              <a:rPr lang="en-US" dirty="0" smtClean="0"/>
              <a:t>One</a:t>
            </a:r>
          </a:p>
          <a:p>
            <a:pPr lvl="0"/>
            <a:r>
              <a:rPr lang="en-US" dirty="0" smtClean="0"/>
              <a:t>Two</a:t>
            </a:r>
          </a:p>
        </p:txBody>
      </p:sp>
      <p:sp>
        <p:nvSpPr>
          <p:cNvPr id="13" name="Content Placeholder 12"/>
          <p:cNvSpPr>
            <a:spLocks noGrp="1"/>
          </p:cNvSpPr>
          <p:nvPr>
            <p:ph sz="quarter" idx="11" hasCustomPrompt="1"/>
          </p:nvPr>
        </p:nvSpPr>
        <p:spPr>
          <a:xfrm>
            <a:off x="3017561" y="3462898"/>
            <a:ext cx="11319040" cy="1528233"/>
          </a:xfrm>
        </p:spPr>
        <p:txBody>
          <a:bodyPr anchor="ctr">
            <a:normAutofit/>
          </a:bodyPr>
          <a:lstStyle>
            <a:lvl1pPr marL="121917" indent="0">
              <a:spcBef>
                <a:spcPts val="800"/>
              </a:spcBef>
              <a:buNone/>
              <a:defRPr sz="3733" i="1" baseline="0">
                <a:solidFill>
                  <a:schemeClr val="bg1">
                    <a:lumMod val="50000"/>
                  </a:schemeClr>
                </a:solidFill>
              </a:defRPr>
            </a:lvl1pPr>
          </a:lstStyle>
          <a:p>
            <a:pPr lvl="0"/>
            <a:r>
              <a:rPr lang="en-US" dirty="0" smtClean="0"/>
              <a:t>Should I use a leading question that gives an overview of the lab?</a:t>
            </a:r>
            <a:endParaRPr lang="en-US" dirty="0"/>
          </a:p>
        </p:txBody>
      </p:sp>
      <p:pic>
        <p:nvPicPr>
          <p:cNvPr id="30" name="Picture 29"/>
          <p:cNvPicPr>
            <a:picLocks noChangeAspect="1"/>
          </p:cNvPicPr>
          <p:nvPr userDrawn="1"/>
        </p:nvPicPr>
        <p:blipFill>
          <a:blip r:embed="rId2"/>
          <a:stretch>
            <a:fillRect/>
          </a:stretch>
        </p:blipFill>
        <p:spPr>
          <a:xfrm>
            <a:off x="13699958" y="551454"/>
            <a:ext cx="2190024" cy="2220869"/>
          </a:xfrm>
          <a:prstGeom prst="rect">
            <a:avLst/>
          </a:prstGeom>
        </p:spPr>
      </p:pic>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12"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6-</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0737546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Lab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7134276"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LAB</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Lab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8" name="Picture 7"/>
          <p:cNvPicPr>
            <a:picLocks noChangeAspect="1"/>
          </p:cNvPicPr>
          <p:nvPr userDrawn="1"/>
        </p:nvPicPr>
        <p:blipFill>
          <a:blip r:embed="rId2"/>
          <a:stretch>
            <a:fillRect/>
          </a:stretch>
        </p:blipFill>
        <p:spPr>
          <a:xfrm>
            <a:off x="12771610" y="551454"/>
            <a:ext cx="3118372" cy="3162292"/>
          </a:xfrm>
          <a:prstGeom prst="rect">
            <a:avLst/>
          </a:prstGeom>
        </p:spPr>
      </p:pic>
    </p:spTree>
    <p:extLst>
      <p:ext uri="{BB962C8B-B14F-4D97-AF65-F5344CB8AC3E}">
        <p14:creationId xmlns:p14="http://schemas.microsoft.com/office/powerpoint/2010/main" val="1858558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Exercis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Exercise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9" name="Picture 8"/>
          <p:cNvPicPr>
            <a:picLocks noChangeAspect="1"/>
          </p:cNvPicPr>
          <p:nvPr userDrawn="1"/>
        </p:nvPicPr>
        <p:blipFill>
          <a:blip r:embed="rId2"/>
          <a:stretch>
            <a:fillRect/>
          </a:stretch>
        </p:blipFill>
        <p:spPr>
          <a:xfrm>
            <a:off x="13880748" y="482873"/>
            <a:ext cx="1710733" cy="1710733"/>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12"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6-</a:t>
            </a:r>
            <a:endParaRPr lang="en-US" sz="1867" b="0" dirty="0">
              <a:solidFill>
                <a:srgbClr val="7D868C"/>
              </a:solidFill>
              <a:latin typeface="+mn-lt"/>
              <a:cs typeface="Arial" panose="020B0604020202020204" pitchFamily="34" charset="0"/>
            </a:endParaRPr>
          </a:p>
        </p:txBody>
      </p:sp>
      <p:sp>
        <p:nvSpPr>
          <p:cNvPr id="14" name="TextBox 13"/>
          <p:cNvSpPr txBox="1"/>
          <p:nvPr userDrawn="1"/>
        </p:nvSpPr>
        <p:spPr bwMode="white">
          <a:xfrm>
            <a:off x="136961" y="488145"/>
            <a:ext cx="12824551"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spTree>
    <p:extLst>
      <p:ext uri="{BB962C8B-B14F-4D97-AF65-F5344CB8AC3E}">
        <p14:creationId xmlns:p14="http://schemas.microsoft.com/office/powerpoint/2010/main" val="33615065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Version Control">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12824551"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COMMIT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Commit Your Work</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latin typeface="Courier New" panose="02070309020205020404" pitchFamily="49" charset="0"/>
                <a:cs typeface="Courier New" panose="02070309020205020404" pitchFamily="49" charset="0"/>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err="1" smtClean="0"/>
              <a:t>git</a:t>
            </a:r>
            <a:r>
              <a:rPr lang="en-US" dirty="0" smtClean="0"/>
              <a:t> add .</a:t>
            </a:r>
          </a:p>
          <a:p>
            <a:r>
              <a:rPr lang="en-US" dirty="0" err="1" smtClean="0"/>
              <a:t>git</a:t>
            </a:r>
            <a:r>
              <a:rPr lang="en-US" dirty="0" smtClean="0"/>
              <a:t> commit -m "message"</a:t>
            </a:r>
          </a:p>
        </p:txBody>
      </p:sp>
      <p:pic>
        <p:nvPicPr>
          <p:cNvPr id="3" name="Picture 2"/>
          <p:cNvPicPr>
            <a:picLocks noChangeAspect="1"/>
          </p:cNvPicPr>
          <p:nvPr userDrawn="1"/>
        </p:nvPicPr>
        <p:blipFill>
          <a:blip r:embed="rId2"/>
          <a:stretch>
            <a:fillRect/>
          </a:stretch>
        </p:blipFill>
        <p:spPr>
          <a:xfrm>
            <a:off x="13170632" y="298921"/>
            <a:ext cx="2608891" cy="3478521"/>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11"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2"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6-</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9737164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Problem and Success">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7"/>
            <a:ext cx="7310968" cy="706938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20" tIns="121920" rIns="121920" bIns="121920"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20" tIns="121920" rIns="121920" bIns="121920" rtlCol="0">
            <a:normAutofit/>
          </a:bodyPr>
          <a:lstStyle/>
          <a:p>
            <a:endParaRPr lang="en-US" sz="3200" dirty="0" smtClean="0"/>
          </a:p>
        </p:txBody>
      </p:sp>
      <p:sp>
        <p:nvSpPr>
          <p:cNvPr id="12" name="Title 1"/>
          <p:cNvSpPr txBox="1">
            <a:spLocks/>
          </p:cNvSpPr>
          <p:nvPr userDrawn="1"/>
        </p:nvSpPr>
        <p:spPr bwMode="white">
          <a:xfrm>
            <a:off x="8236089" y="312660"/>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867" dirty="0" smtClean="0"/>
              <a:t>Success</a:t>
            </a:r>
            <a:endParaRPr lang="en-US" sz="5867" dirty="0"/>
          </a:p>
        </p:txBody>
      </p:sp>
      <p:sp>
        <p:nvSpPr>
          <p:cNvPr id="13" name="Title 1"/>
          <p:cNvSpPr txBox="1">
            <a:spLocks/>
          </p:cNvSpPr>
          <p:nvPr userDrawn="1"/>
        </p:nvSpPr>
        <p:spPr bwMode="white">
          <a:xfrm>
            <a:off x="622767" y="312660"/>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867" dirty="0" smtClean="0"/>
              <a:t>Problem</a:t>
            </a:r>
            <a:endParaRPr lang="en-US" sz="5867" dirty="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3" y="1179742"/>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50607295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omparison">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7"/>
            <a:ext cx="7310968" cy="706938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20" tIns="121920" rIns="121920" bIns="121920"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20" tIns="121920" rIns="121920" bIns="121920" rtlCol="0">
            <a:normAutofit/>
          </a:bodyPr>
          <a:lstStyle/>
          <a:p>
            <a:endParaRPr lang="en-US" sz="3200" dirty="0" smtClean="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3" y="1179742"/>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
        <p:nvSpPr>
          <p:cNvPr id="15" name="Text Placeholder 14"/>
          <p:cNvSpPr>
            <a:spLocks noGrp="1"/>
          </p:cNvSpPr>
          <p:nvPr>
            <p:ph type="body" sz="quarter" idx="15" hasCustomPrompt="1"/>
          </p:nvPr>
        </p:nvSpPr>
        <p:spPr>
          <a:xfrm>
            <a:off x="593330" y="268017"/>
            <a:ext cx="7376583" cy="836083"/>
          </a:xfrm>
        </p:spPr>
        <p:txBody>
          <a:bodyPr anchor="ctr">
            <a:noAutofit/>
          </a:bodyPr>
          <a:lstStyle>
            <a:lvl1pPr marL="0" indent="0" algn="ctr">
              <a:buFontTx/>
              <a:buNone/>
              <a:defRPr sz="5867" b="1" i="0" baseline="0">
                <a:solidFill>
                  <a:schemeClr val="accent1"/>
                </a:solidFill>
              </a:defRPr>
            </a:lvl1pPr>
          </a:lstStyle>
          <a:p>
            <a:pPr lvl="0"/>
            <a:r>
              <a:rPr lang="en-US" dirty="0" smtClean="0"/>
              <a:t>Pros</a:t>
            </a:r>
            <a:endParaRPr lang="en-US" dirty="0"/>
          </a:p>
        </p:txBody>
      </p:sp>
      <p:sp>
        <p:nvSpPr>
          <p:cNvPr id="19" name="Text Placeholder 14"/>
          <p:cNvSpPr>
            <a:spLocks noGrp="1"/>
          </p:cNvSpPr>
          <p:nvPr>
            <p:ph type="body" sz="quarter" idx="16" hasCustomPrompt="1"/>
          </p:nvPr>
        </p:nvSpPr>
        <p:spPr>
          <a:xfrm>
            <a:off x="8204722" y="259541"/>
            <a:ext cx="7376583" cy="836083"/>
          </a:xfrm>
        </p:spPr>
        <p:txBody>
          <a:bodyPr anchor="ctr">
            <a:noAutofit/>
          </a:bodyPr>
          <a:lstStyle>
            <a:lvl1pPr marL="0" indent="0" algn="ctr">
              <a:buFontTx/>
              <a:buNone/>
              <a:defRPr sz="5867" b="1" i="0" baseline="0">
                <a:solidFill>
                  <a:schemeClr val="accent1"/>
                </a:solidFill>
              </a:defRPr>
            </a:lvl1pPr>
          </a:lstStyle>
          <a:p>
            <a:pPr lvl="0"/>
            <a:r>
              <a:rPr lang="en-US" dirty="0" smtClean="0"/>
              <a:t>Cons</a:t>
            </a:r>
            <a:endParaRPr lang="en-US" dirty="0"/>
          </a:p>
        </p:txBody>
      </p:sp>
    </p:spTree>
    <p:extLst>
      <p:ext uri="{BB962C8B-B14F-4D97-AF65-F5344CB8AC3E}">
        <p14:creationId xmlns:p14="http://schemas.microsoft.com/office/powerpoint/2010/main" val="359970619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Discussion">
    <p:spTree>
      <p:nvGrpSpPr>
        <p:cNvPr id="1" name=""/>
        <p:cNvGrpSpPr/>
        <p:nvPr/>
      </p:nvGrpSpPr>
      <p:grpSpPr>
        <a:xfrm>
          <a:off x="0" y="0"/>
          <a:ext cx="0" cy="0"/>
          <a:chOff x="0" y="0"/>
          <a:chExt cx="0" cy="0"/>
        </a:xfrm>
      </p:grpSpPr>
      <p:sp>
        <p:nvSpPr>
          <p:cNvPr id="8" name="Rectangle 7"/>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9" name="TextBox 8"/>
          <p:cNvSpPr txBox="1"/>
          <p:nvPr userDrawn="1"/>
        </p:nvSpPr>
        <p:spPr bwMode="white">
          <a:xfrm>
            <a:off x="136959" y="488145"/>
            <a:ext cx="15028044"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pic>
        <p:nvPicPr>
          <p:cNvPr id="2" name="Picture 1"/>
          <p:cNvPicPr>
            <a:picLocks noChangeAspect="1"/>
          </p:cNvPicPr>
          <p:nvPr userDrawn="1"/>
        </p:nvPicPr>
        <p:blipFill>
          <a:blip r:embed="rId2"/>
          <a:stretch>
            <a:fillRect/>
          </a:stretch>
        </p:blipFill>
        <p:spPr>
          <a:xfrm>
            <a:off x="11716438" y="318789"/>
            <a:ext cx="4174037" cy="3246473"/>
          </a:xfrm>
          <a:prstGeom prst="rect">
            <a:avLst/>
          </a:prstGeom>
        </p:spPr>
      </p:pic>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Discussion</a:t>
            </a:r>
            <a:endParaRPr lang="en-US" dirty="0"/>
          </a:p>
        </p:txBody>
      </p:sp>
      <p:sp>
        <p:nvSpPr>
          <p:cNvPr id="7" name="Subtitle 2"/>
          <p:cNvSpPr>
            <a:spLocks noGrp="1"/>
          </p:cNvSpPr>
          <p:nvPr>
            <p:ph type="subTitle" idx="1" hasCustomPrompt="1"/>
          </p:nvPr>
        </p:nvSpPr>
        <p:spPr bwMode="white">
          <a:xfrm>
            <a:off x="3013753" y="3505071"/>
            <a:ext cx="10974132" cy="2544287"/>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About what …</a:t>
            </a:r>
          </a:p>
          <a:p>
            <a:r>
              <a:rPr lang="en-US" dirty="0" smtClean="0"/>
              <a:t>About this …</a:t>
            </a:r>
          </a:p>
          <a:p>
            <a:r>
              <a:rPr lang="en-US" dirty="0" smtClean="0"/>
              <a:t>Something about …</a:t>
            </a:r>
          </a:p>
          <a:p>
            <a:r>
              <a:rPr lang="en-US" dirty="0" smtClean="0"/>
              <a:t>And maybe another about?</a:t>
            </a:r>
          </a:p>
        </p:txBody>
      </p:sp>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12"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6-</a:t>
            </a:r>
            <a:endParaRPr lang="en-US" sz="1867" b="0" dirty="0">
              <a:solidFill>
                <a:srgbClr val="7D868C"/>
              </a:solidFill>
              <a:latin typeface="+mn-lt"/>
              <a:cs typeface="Arial" panose="020B0604020202020204" pitchFamily="34" charset="0"/>
            </a:endParaRPr>
          </a:p>
        </p:txBody>
      </p:sp>
      <p:sp>
        <p:nvSpPr>
          <p:cNvPr id="14" name="TextBox 13"/>
          <p:cNvSpPr txBox="1"/>
          <p:nvPr userDrawn="1"/>
        </p:nvSpPr>
        <p:spPr bwMode="white">
          <a:xfrm>
            <a:off x="102719" y="366109"/>
            <a:ext cx="11271033" cy="1783664"/>
          </a:xfrm>
          <a:prstGeom prst="rect">
            <a:avLst/>
          </a:prstGeom>
          <a:noFill/>
          <a:ln>
            <a:noFill/>
          </a:ln>
          <a:effectLst/>
        </p:spPr>
        <p:txBody>
          <a:bodyPr vert="horz" wrap="square" lIns="91440" tIns="91440" rIns="91440" bIns="91440" rtlCol="0" anchor="ctr">
            <a:noAutofit/>
          </a:bodyPr>
          <a:lstStyle/>
          <a:p>
            <a:r>
              <a:rPr lang="en-US" sz="12700" b="0" cap="none" spc="0" dirty="0" smtClean="0">
                <a:ln w="18415" cmpd="sng">
                  <a:solidFill>
                    <a:srgbClr val="FFFFFF"/>
                  </a:solidFill>
                  <a:prstDash val="solid"/>
                </a:ln>
                <a:solidFill>
                  <a:schemeClr val="bg2">
                    <a:lumMod val="95000"/>
                    <a:alpha val="50000"/>
                  </a:schemeClr>
                </a:solidFill>
                <a:effectLst/>
              </a:rPr>
              <a:t>DISCUSSION</a:t>
            </a:r>
          </a:p>
        </p:txBody>
      </p:sp>
    </p:spTree>
    <p:extLst>
      <p:ext uri="{BB962C8B-B14F-4D97-AF65-F5344CB8AC3E}">
        <p14:creationId xmlns:p14="http://schemas.microsoft.com/office/powerpoint/2010/main" val="24101973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20" Type="http://schemas.openxmlformats.org/officeDocument/2006/relationships/slideLayout" Target="../slideLayouts/slideLayout20.xml"/><Relationship Id="rId21" Type="http://schemas.openxmlformats.org/officeDocument/2006/relationships/slideLayout" Target="../slideLayouts/slideLayout21.xml"/><Relationship Id="rId22" Type="http://schemas.openxmlformats.org/officeDocument/2006/relationships/slideLayout" Target="../slideLayouts/slideLayout22.xml"/><Relationship Id="rId23" Type="http://schemas.openxmlformats.org/officeDocument/2006/relationships/slideLayout" Target="../slideLayouts/slideLayout23.xml"/><Relationship Id="rId24" Type="http://schemas.openxmlformats.org/officeDocument/2006/relationships/slideLayout" Target="../slideLayouts/slideLayout24.xml"/><Relationship Id="rId25" Type="http://schemas.openxmlformats.org/officeDocument/2006/relationships/slideLayout" Target="../slideLayouts/slideLayout25.xml"/><Relationship Id="rId26" Type="http://schemas.openxmlformats.org/officeDocument/2006/relationships/theme" Target="../theme/theme1.xml"/><Relationship Id="rId27" Type="http://schemas.openxmlformats.org/officeDocument/2006/relationships/image" Target="../media/image1.png"/><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slideLayout" Target="../slideLayouts/slideLayout17.xml"/><Relationship Id="rId18" Type="http://schemas.openxmlformats.org/officeDocument/2006/relationships/slideLayout" Target="../slideLayouts/slideLayout18.xml"/><Relationship Id="rId19" Type="http://schemas.openxmlformats.org/officeDocument/2006/relationships/slideLayout" Target="../slideLayouts/slideLayout19.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bwMode="auto">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bwMode="white">
          <a:xfrm>
            <a:off x="609600" y="304800"/>
            <a:ext cx="14935200" cy="829056"/>
          </a:xfrm>
          <a:prstGeom prst="rect">
            <a:avLst/>
          </a:prstGeom>
        </p:spPr>
        <p:txBody>
          <a:bodyPr vert="horz" wrap="square" lIns="0" tIns="0" rIns="0" bIns="0" rtlCol="0" anchor="t" anchorCtr="0">
            <a:normAutofit/>
          </a:bodyPr>
          <a:lstStyle/>
          <a:p>
            <a:r>
              <a:rPr lang="en-CA" dirty="0" smtClean="0"/>
              <a:t>Title Text</a:t>
            </a:r>
            <a:endParaRPr lang="en-US" dirty="0"/>
          </a:p>
        </p:txBody>
      </p:sp>
      <p:sp>
        <p:nvSpPr>
          <p:cNvPr id="3" name="Text Placeholder 2"/>
          <p:cNvSpPr>
            <a:spLocks noGrp="1"/>
          </p:cNvSpPr>
          <p:nvPr>
            <p:ph type="body" idx="1"/>
          </p:nvPr>
        </p:nvSpPr>
        <p:spPr bwMode="white">
          <a:xfrm>
            <a:off x="609601" y="1524000"/>
            <a:ext cx="14938964" cy="7010400"/>
          </a:xfrm>
          <a:prstGeom prst="rect">
            <a:avLst/>
          </a:prstGeom>
        </p:spPr>
        <p:txBody>
          <a:bodyPr vert="horz" wrap="square" lIns="0" tIns="0" rIns="0" bIns="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Footer Placeholder 4"/>
          <p:cNvSpPr>
            <a:spLocks noGrp="1"/>
          </p:cNvSpPr>
          <p:nvPr>
            <p:ph type="ftr" sz="quarter" idx="3"/>
          </p:nvPr>
        </p:nvSpPr>
        <p:spPr>
          <a:xfrm>
            <a:off x="5384800" y="8475134"/>
            <a:ext cx="5486400" cy="486833"/>
          </a:xfrm>
          <a:prstGeom prst="rect">
            <a:avLst/>
          </a:prstGeom>
        </p:spPr>
        <p:txBody>
          <a:bodyPr vert="horz" lIns="91440" tIns="45720" rIns="91440" bIns="45720" rtlCol="0" anchor="ctr"/>
          <a:lstStyle>
            <a:lvl1pPr algn="ctr">
              <a:defRPr sz="1600">
                <a:solidFill>
                  <a:schemeClr val="tx1">
                    <a:tint val="75000"/>
                  </a:schemeClr>
                </a:solidFill>
              </a:defRPr>
            </a:lvl1pPr>
          </a:lstStyle>
          <a:p>
            <a:r>
              <a:rPr lang="en-US" dirty="0" smtClean="0"/>
              <a:t>©</a:t>
            </a:r>
            <a:r>
              <a:rPr lang="is-IS" dirty="0" smtClean="0"/>
              <a:t>2016</a:t>
            </a:r>
            <a:r>
              <a:rPr lang="en-US" dirty="0" smtClean="0"/>
              <a:t> Chef Software Inc.</a:t>
            </a:r>
            <a:endParaRPr lang="en-US" dirty="0"/>
          </a:p>
        </p:txBody>
      </p:sp>
      <p:sp>
        <p:nvSpPr>
          <p:cNvPr id="6" name="Slide Number Placeholder 5"/>
          <p:cNvSpPr>
            <a:spLocks noGrp="1"/>
          </p:cNvSpPr>
          <p:nvPr>
            <p:ph type="sldNum" sz="quarter" idx="4"/>
          </p:nvPr>
        </p:nvSpPr>
        <p:spPr>
          <a:xfrm>
            <a:off x="11480800" y="8475134"/>
            <a:ext cx="3657600" cy="486833"/>
          </a:xfrm>
          <a:prstGeom prst="rect">
            <a:avLst/>
          </a:prstGeom>
        </p:spPr>
        <p:txBody>
          <a:bodyPr vert="horz" lIns="91440" tIns="45720" rIns="91440" bIns="45720" rtlCol="0" anchor="ctr"/>
          <a:lstStyle>
            <a:lvl1pPr algn="r">
              <a:defRPr sz="1600">
                <a:solidFill>
                  <a:schemeClr val="tx1">
                    <a:tint val="75000"/>
                  </a:schemeClr>
                </a:solidFill>
              </a:defRPr>
            </a:lvl1pPr>
          </a:lstStyle>
          <a:p>
            <a:fld id="{2D3AC244-EF0F-45B5-99B7-04DF836D954E}" type="slidenum">
              <a:rPr lang="en-US" smtClean="0"/>
              <a:t>‹#›</a:t>
            </a:fld>
            <a:endParaRPr lang="en-US" dirty="0"/>
          </a:p>
        </p:txBody>
      </p:sp>
      <p:pic>
        <p:nvPicPr>
          <p:cNvPr id="7" name="Picture 6"/>
          <p:cNvPicPr>
            <a:picLocks noChangeAspect="1"/>
          </p:cNvPicPr>
          <p:nvPr userDrawn="1"/>
        </p:nvPicPr>
        <p:blipFill>
          <a:blip r:embed="rId27" cstate="print">
            <a:extLst>
              <a:ext uri="{28A0092B-C50C-407E-A947-70E740481C1C}">
                <a14:useLocalDpi xmlns:a14="http://schemas.microsoft.com/office/drawing/2010/main" val="0"/>
              </a:ext>
            </a:extLst>
          </a:blip>
          <a:stretch>
            <a:fillRect/>
          </a:stretch>
        </p:blipFill>
        <p:spPr>
          <a:xfrm>
            <a:off x="15142979" y="8178791"/>
            <a:ext cx="950463" cy="1039591"/>
          </a:xfrm>
          <a:prstGeom prst="rect">
            <a:avLst/>
          </a:prstGeom>
        </p:spPr>
      </p:pic>
    </p:spTree>
    <p:extLst>
      <p:ext uri="{BB962C8B-B14F-4D97-AF65-F5344CB8AC3E}">
        <p14:creationId xmlns:p14="http://schemas.microsoft.com/office/powerpoint/2010/main" val="3254862669"/>
      </p:ext>
    </p:extLst>
  </p:cSld>
  <p:clrMap bg1="lt1" tx1="dk1" bg2="lt2" tx2="dk2" accent1="accent1" accent2="accent2" accent3="accent3" accent4="accent4" accent5="accent5" accent6="accent6" hlink="hlink" folHlink="folHlink"/>
  <p:sldLayoutIdLst>
    <p:sldLayoutId id="2147483789" r:id="rId1"/>
    <p:sldLayoutId id="2147483775" r:id="rId2"/>
    <p:sldLayoutId id="2147483781" r:id="rId3"/>
    <p:sldLayoutId id="2147483768" r:id="rId4"/>
    <p:sldLayoutId id="2147483782" r:id="rId5"/>
    <p:sldLayoutId id="2147483785" r:id="rId6"/>
    <p:sldLayoutId id="2147483770" r:id="rId7"/>
    <p:sldLayoutId id="2147483774" r:id="rId8"/>
    <p:sldLayoutId id="2147483771" r:id="rId9"/>
    <p:sldLayoutId id="2147483779" r:id="rId10"/>
    <p:sldLayoutId id="2147483767" r:id="rId11"/>
    <p:sldLayoutId id="2147483723" r:id="rId12"/>
    <p:sldLayoutId id="2147483795" r:id="rId13"/>
    <p:sldLayoutId id="2147483801" r:id="rId14"/>
    <p:sldLayoutId id="2147483802" r:id="rId15"/>
    <p:sldLayoutId id="2147483804" r:id="rId16"/>
    <p:sldLayoutId id="2147483805" r:id="rId17"/>
    <p:sldLayoutId id="2147483806" r:id="rId18"/>
    <p:sldLayoutId id="2147483807" r:id="rId19"/>
    <p:sldLayoutId id="2147483808" r:id="rId20"/>
    <p:sldLayoutId id="2147483809" r:id="rId21"/>
    <p:sldLayoutId id="2147483810" r:id="rId22"/>
    <p:sldLayoutId id="2147483811" r:id="rId23"/>
    <p:sldLayoutId id="2147483812" r:id="rId24"/>
    <p:sldLayoutId id="2147483813" r:id="rId25"/>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hf hdr="0" dt="0"/>
  <p:txStyles>
    <p:titleStyle>
      <a:lvl1pPr algn="l" defTabSz="1219120" rtl="0" eaLnBrk="1" latinLnBrk="0" hangingPunct="1">
        <a:lnSpc>
          <a:spcPct val="90000"/>
        </a:lnSpc>
        <a:spcBef>
          <a:spcPct val="0"/>
        </a:spcBef>
        <a:buNone/>
        <a:defRPr lang="en-US" sz="5867" b="1" kern="1200" cap="none" spc="0" baseline="0" dirty="0" smtClean="0">
          <a:ln w="3175">
            <a:noFill/>
          </a:ln>
          <a:solidFill>
            <a:schemeClr val="accent1"/>
          </a:solidFill>
          <a:effectLst/>
          <a:latin typeface="+mj-lt"/>
          <a:ea typeface="+mn-ea"/>
          <a:cs typeface="Arial" charset="0"/>
        </a:defRPr>
      </a:lvl1pPr>
    </p:titleStyle>
    <p:bodyStyle>
      <a:lvl1pPr marL="0" indent="0" algn="l" defTabSz="1219120" rtl="0" eaLnBrk="1" latinLnBrk="0" hangingPunct="1">
        <a:lnSpc>
          <a:spcPct val="100000"/>
        </a:lnSpc>
        <a:spcBef>
          <a:spcPts val="800"/>
        </a:spcBef>
        <a:buSzPct val="90000"/>
        <a:buFont typeface="Arial" pitchFamily="34" charset="0"/>
        <a:buNone/>
        <a:defRPr sz="4267" kern="1200" baseline="0">
          <a:solidFill>
            <a:schemeClr val="accent3">
              <a:lumMod val="50000"/>
            </a:schemeClr>
          </a:solidFill>
          <a:latin typeface="+mn-lt"/>
          <a:ea typeface="+mn-ea"/>
          <a:cs typeface="+mn-cs"/>
        </a:defRPr>
      </a:lvl1pPr>
      <a:lvl2pPr marL="309026" indent="0" algn="l" defTabSz="1219120" rtl="0" eaLnBrk="1" latinLnBrk="0" hangingPunct="1">
        <a:lnSpc>
          <a:spcPct val="100000"/>
        </a:lnSpc>
        <a:spcBef>
          <a:spcPts val="800"/>
        </a:spcBef>
        <a:buSzPct val="90000"/>
        <a:buFont typeface="Arial" pitchFamily="34" charset="0"/>
        <a:buNone/>
        <a:defRPr sz="3733" kern="1200" baseline="0">
          <a:solidFill>
            <a:schemeClr val="accent3">
              <a:lumMod val="50000"/>
            </a:schemeClr>
          </a:solidFill>
          <a:latin typeface="+mn-lt"/>
          <a:ea typeface="+mn-ea"/>
          <a:cs typeface="+mn-cs"/>
        </a:defRPr>
      </a:lvl2pPr>
      <a:lvl3pPr marL="609585" indent="0" algn="l" defTabSz="1219120" rtl="0" eaLnBrk="1" latinLnBrk="0" hangingPunct="1">
        <a:lnSpc>
          <a:spcPct val="100000"/>
        </a:lnSpc>
        <a:spcBef>
          <a:spcPts val="800"/>
        </a:spcBef>
        <a:buSzPct val="90000"/>
        <a:buFont typeface="Arial" pitchFamily="34" charset="0"/>
        <a:buNone/>
        <a:defRPr sz="3200" kern="1200" baseline="0">
          <a:solidFill>
            <a:schemeClr val="accent3">
              <a:lumMod val="50000"/>
            </a:schemeClr>
          </a:solidFill>
          <a:latin typeface="+mn-lt"/>
          <a:ea typeface="+mn-ea"/>
          <a:cs typeface="+mn-cs"/>
        </a:defRPr>
      </a:lvl3pPr>
      <a:lvl4pPr marL="840296" indent="0" algn="l" defTabSz="1219120" rtl="0" eaLnBrk="1" latinLnBrk="0" hangingPunct="1">
        <a:lnSpc>
          <a:spcPct val="100000"/>
        </a:lnSpc>
        <a:spcBef>
          <a:spcPts val="800"/>
        </a:spcBef>
        <a:buSzPct val="90000"/>
        <a:buFont typeface="Arial" pitchFamily="34" charset="0"/>
        <a:buNone/>
        <a:defRPr sz="2667" kern="1200" baseline="0">
          <a:solidFill>
            <a:schemeClr val="accent3">
              <a:lumMod val="50000"/>
            </a:schemeClr>
          </a:solidFill>
          <a:latin typeface="+mn-lt"/>
          <a:ea typeface="+mn-ea"/>
          <a:cs typeface="+mn-cs"/>
        </a:defRPr>
      </a:lvl4pPr>
      <a:lvl5pPr marL="1068889" indent="0" algn="l" defTabSz="1219120" rtl="0" eaLnBrk="1" latinLnBrk="0" hangingPunct="1">
        <a:lnSpc>
          <a:spcPct val="100000"/>
        </a:lnSpc>
        <a:spcBef>
          <a:spcPts val="800"/>
        </a:spcBef>
        <a:buSzPct val="90000"/>
        <a:buFont typeface="Arial" pitchFamily="34" charset="0"/>
        <a:buNone/>
        <a:defRPr sz="2400" kern="1200" baseline="0">
          <a:solidFill>
            <a:schemeClr val="accent3">
              <a:lumMod val="50000"/>
            </a:schemeClr>
          </a:solidFill>
          <a:latin typeface="+mn-lt"/>
          <a:ea typeface="+mn-ea"/>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p:bodyStyle>
    <p:otherStyle>
      <a:defPPr>
        <a:defRPr lang="en-US"/>
      </a:defPPr>
      <a:lvl1pPr marL="0" algn="l" defTabSz="1219120" rtl="0" eaLnBrk="1" latinLnBrk="0" hangingPunct="1">
        <a:defRPr sz="2400" kern="1200">
          <a:solidFill>
            <a:schemeClr val="tx1"/>
          </a:solidFill>
          <a:latin typeface="+mn-lt"/>
          <a:ea typeface="+mn-ea"/>
          <a:cs typeface="+mn-cs"/>
        </a:defRPr>
      </a:lvl1pPr>
      <a:lvl2pPr marL="609561" algn="l" defTabSz="1219120" rtl="0" eaLnBrk="1" latinLnBrk="0" hangingPunct="1">
        <a:defRPr sz="2400" kern="1200">
          <a:solidFill>
            <a:schemeClr val="tx1"/>
          </a:solidFill>
          <a:latin typeface="+mn-lt"/>
          <a:ea typeface="+mn-ea"/>
          <a:cs typeface="+mn-cs"/>
        </a:defRPr>
      </a:lvl2pPr>
      <a:lvl3pPr marL="1219120" algn="l" defTabSz="1219120" rtl="0" eaLnBrk="1" latinLnBrk="0" hangingPunct="1">
        <a:defRPr sz="2400" kern="1200">
          <a:solidFill>
            <a:schemeClr val="tx1"/>
          </a:solidFill>
          <a:latin typeface="+mn-lt"/>
          <a:ea typeface="+mn-ea"/>
          <a:cs typeface="+mn-cs"/>
        </a:defRPr>
      </a:lvl3pPr>
      <a:lvl4pPr marL="1828681" algn="l" defTabSz="1219120" rtl="0" eaLnBrk="1" latinLnBrk="0" hangingPunct="1">
        <a:defRPr sz="2400" kern="1200">
          <a:solidFill>
            <a:schemeClr val="tx1"/>
          </a:solidFill>
          <a:latin typeface="+mn-lt"/>
          <a:ea typeface="+mn-ea"/>
          <a:cs typeface="+mn-cs"/>
        </a:defRPr>
      </a:lvl4pPr>
      <a:lvl5pPr marL="2438242" algn="l" defTabSz="1219120" rtl="0" eaLnBrk="1" latinLnBrk="0" hangingPunct="1">
        <a:defRPr sz="2400" kern="1200">
          <a:solidFill>
            <a:schemeClr val="tx1"/>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pos="5120" userDrawn="1">
          <p15:clr>
            <a:srgbClr val="F26B43"/>
          </p15:clr>
        </p15:guide>
        <p15:guide id="2" orient="horz" pos="2880" userDrawn="1">
          <p15:clr>
            <a:srgbClr val="F26B43"/>
          </p15:clr>
        </p15:guide>
        <p15:guide id="3" orient="horz" pos="384" userDrawn="1">
          <p15:clr>
            <a:srgbClr val="F26B43"/>
          </p15:clr>
        </p15:guide>
        <p15:guide id="4" orient="horz" pos="5376" userDrawn="1">
          <p15:clr>
            <a:srgbClr val="F26B43"/>
          </p15:clr>
        </p15:guide>
        <p15:guide id="5" pos="427" userDrawn="1">
          <p15:clr>
            <a:srgbClr val="F26B43"/>
          </p15:clr>
        </p15:guide>
        <p15:guide id="6" pos="9813" userDrawn="1">
          <p15:clr>
            <a:srgbClr val="F26B43"/>
          </p15:clr>
        </p15:guide>
        <p15:guide id="7" orient="horz" pos="1152" userDrawn="1">
          <p15:clr>
            <a:srgbClr val="F26B43"/>
          </p15:clr>
        </p15:guide>
        <p15:guide id="8" orient="horz" pos="4768" userDrawn="1">
          <p15:clr>
            <a:srgbClr val="F26B43"/>
          </p15:clr>
        </p15:guide>
        <p15:guide id="9" orient="horz" pos="1536" userDrawn="1">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23.xml"/><Relationship Id="rId3" Type="http://schemas.openxmlformats.org/officeDocument/2006/relationships/hyperlink" Target="http://docs.chef.io/ohai.html" TargetMode="Externa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25.xml"/><Relationship Id="rId3" Type="http://schemas.openxmlformats.org/officeDocument/2006/relationships/hyperlink" Target="http://docs.chef.io/ohai.html" TargetMode="Externa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26.xml"/><Relationship Id="rId3" Type="http://schemas.openxmlformats.org/officeDocument/2006/relationships/hyperlink" Target="http://docs.chef.io/ohai.html" TargetMode="Externa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27.xml"/><Relationship Id="rId3" Type="http://schemas.openxmlformats.org/officeDocument/2006/relationships/hyperlink" Target="http://docs.chef.io/nodes.html#attributes" TargetMode="External"/></Relationships>
</file>

<file path=ppt/slides/_rels/slide28.xml.rels><?xml version="1.0" encoding="UTF-8" standalone="yes"?>
<Relationships xmlns="http://schemas.openxmlformats.org/package/2006/relationships"><Relationship Id="rId3" Type="http://schemas.openxmlformats.org/officeDocument/2006/relationships/diagramData" Target="../diagrams/data1.xml"/><Relationship Id="rId4" Type="http://schemas.openxmlformats.org/officeDocument/2006/relationships/diagramLayout" Target="../diagrams/layout1.xml"/><Relationship Id="rId5" Type="http://schemas.openxmlformats.org/officeDocument/2006/relationships/diagramQuickStyle" Target="../diagrams/quickStyle1.xml"/><Relationship Id="rId6" Type="http://schemas.openxmlformats.org/officeDocument/2006/relationships/diagramColors" Target="../diagrams/colors1.xml"/><Relationship Id="rId7" Type="http://schemas.microsoft.com/office/2007/relationships/diagramDrawing" Target="../diagrams/drawing1.xml"/><Relationship Id="rId1" Type="http://schemas.openxmlformats.org/officeDocument/2006/relationships/slideLayout" Target="../slideLayouts/slideLayout25.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3" Type="http://schemas.openxmlformats.org/officeDocument/2006/relationships/diagramData" Target="../diagrams/data2.xml"/><Relationship Id="rId4" Type="http://schemas.openxmlformats.org/officeDocument/2006/relationships/diagramLayout" Target="../diagrams/layout2.xml"/><Relationship Id="rId5" Type="http://schemas.openxmlformats.org/officeDocument/2006/relationships/diagramQuickStyle" Target="../diagrams/quickStyle2.xml"/><Relationship Id="rId6" Type="http://schemas.openxmlformats.org/officeDocument/2006/relationships/diagramColors" Target="../diagrams/colors2.xml"/><Relationship Id="rId7" Type="http://schemas.microsoft.com/office/2007/relationships/diagramDrawing" Target="../diagrams/drawing2.xml"/><Relationship Id="rId1" Type="http://schemas.openxmlformats.org/officeDocument/2006/relationships/slideLayout" Target="../slideLayouts/slideLayout25.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3" Type="http://schemas.openxmlformats.org/officeDocument/2006/relationships/diagramData" Target="../diagrams/data3.xml"/><Relationship Id="rId4" Type="http://schemas.openxmlformats.org/officeDocument/2006/relationships/diagramLayout" Target="../diagrams/layout3.xml"/><Relationship Id="rId5" Type="http://schemas.openxmlformats.org/officeDocument/2006/relationships/diagramQuickStyle" Target="../diagrams/quickStyle3.xml"/><Relationship Id="rId6" Type="http://schemas.openxmlformats.org/officeDocument/2006/relationships/diagramColors" Target="../diagrams/colors3.xml"/><Relationship Id="rId7" Type="http://schemas.microsoft.com/office/2007/relationships/diagramDrawing" Target="../diagrams/drawing3.xml"/><Relationship Id="rId1" Type="http://schemas.openxmlformats.org/officeDocument/2006/relationships/slideLayout" Target="../slideLayouts/slideLayout25.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3" Type="http://schemas.openxmlformats.org/officeDocument/2006/relationships/diagramData" Target="../diagrams/data4.xml"/><Relationship Id="rId4" Type="http://schemas.openxmlformats.org/officeDocument/2006/relationships/diagramLayout" Target="../diagrams/layout4.xml"/><Relationship Id="rId5" Type="http://schemas.openxmlformats.org/officeDocument/2006/relationships/diagramQuickStyle" Target="../diagrams/quickStyle4.xml"/><Relationship Id="rId6" Type="http://schemas.openxmlformats.org/officeDocument/2006/relationships/diagramColors" Target="../diagrams/colors4.xml"/><Relationship Id="rId7" Type="http://schemas.microsoft.com/office/2007/relationships/diagramDrawing" Target="../diagrams/drawing4.xml"/><Relationship Id="rId1" Type="http://schemas.openxmlformats.org/officeDocument/2006/relationships/slideLayout" Target="../slideLayouts/slideLayout25.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32.xml"/><Relationship Id="rId3" Type="http://schemas.openxmlformats.org/officeDocument/2006/relationships/hyperlink" Target="http://en.wikipedia.org/wiki/String_interpolation#Ruby" TargetMode="Externa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33.xml"/><Relationship Id="rId3" Type="http://schemas.openxmlformats.org/officeDocument/2006/relationships/hyperlink" Target="http://en.wikipedia.org/wiki/String_interpolation#Ruby" TargetMode="Externa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3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38.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0.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41.xml"/><Relationship Id="rId3" Type="http://schemas.openxmlformats.org/officeDocument/2006/relationships/hyperlink" Target="https://docs.chef.io/cookbook_versions.html" TargetMode="Externa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42.xml"/><Relationship Id="rId3" Type="http://schemas.openxmlformats.org/officeDocument/2006/relationships/hyperlink" Target="http://semver.org/" TargetMode="Externa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43.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44.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45.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46.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47.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48.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49.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5.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50.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51.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5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53.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54.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5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bwMode="auto"/>
        <p:txBody>
          <a:bodyPr/>
          <a:lstStyle/>
          <a:p>
            <a:r>
              <a:rPr lang="en-US" dirty="0"/>
              <a:t>Details About the System</a:t>
            </a:r>
          </a:p>
        </p:txBody>
      </p:sp>
      <p:sp>
        <p:nvSpPr>
          <p:cNvPr id="3" name="Subtitle 2"/>
          <p:cNvSpPr>
            <a:spLocks noGrp="1"/>
          </p:cNvSpPr>
          <p:nvPr>
            <p:ph type="subTitle" idx="1"/>
          </p:nvPr>
        </p:nvSpPr>
        <p:spPr bwMode="auto"/>
        <p:txBody>
          <a:bodyPr/>
          <a:lstStyle/>
          <a:p>
            <a:r>
              <a:rPr lang="en-US" dirty="0"/>
              <a:t>Finding and </a:t>
            </a:r>
            <a:r>
              <a:rPr lang="en-US" dirty="0" smtClean="0"/>
              <a:t>Displaying Information About Our System</a:t>
            </a:r>
            <a:endParaRPr lang="en-US" dirty="0"/>
          </a:p>
        </p:txBody>
      </p:sp>
      <p:sp>
        <p:nvSpPr>
          <p:cNvPr id="7" name="Footer Placeholder 2"/>
          <p:cNvSpPr>
            <a:spLocks noGrp="1"/>
          </p:cNvSpPr>
          <p:nvPr>
            <p:ph type="ftr" sz="quarter" idx="10"/>
          </p:nvPr>
        </p:nvSpPr>
        <p:spPr>
          <a:xfrm>
            <a:off x="324400" y="8594297"/>
            <a:ext cx="5681953" cy="430887"/>
          </a:xfrm>
        </p:spPr>
        <p:txBody>
          <a:bodyPr/>
          <a:lstStyle/>
          <a:p>
            <a:pPr algn="l"/>
            <a:r>
              <a:rPr lang="en-US" sz="1600" dirty="0" smtClean="0">
                <a:solidFill>
                  <a:srgbClr val="7D868C"/>
                </a:solidFill>
              </a:rPr>
              <a:t>©</a:t>
            </a:r>
            <a:r>
              <a:rPr lang="is-IS" sz="1600" dirty="0" smtClean="0">
                <a:solidFill>
                  <a:srgbClr val="7D868C"/>
                </a:solidFill>
              </a:rPr>
              <a:t>2016</a:t>
            </a:r>
            <a:r>
              <a:rPr lang="en-US" sz="1600" dirty="0" smtClean="0">
                <a:solidFill>
                  <a:srgbClr val="7D868C"/>
                </a:solidFill>
              </a:rPr>
              <a:t> </a:t>
            </a:r>
            <a:r>
              <a:rPr lang="en-US" sz="1600" dirty="0">
                <a:solidFill>
                  <a:srgbClr val="7D868C"/>
                </a:solidFill>
              </a:rPr>
              <a:t>Chef Software Inc.</a:t>
            </a:r>
          </a:p>
        </p:txBody>
      </p:sp>
    </p:spTree>
    <p:extLst>
      <p:ext uri="{BB962C8B-B14F-4D97-AF65-F5344CB8AC3E}">
        <p14:creationId xmlns:p14="http://schemas.microsoft.com/office/powerpoint/2010/main" val="102350752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GL: </a:t>
            </a:r>
            <a:r>
              <a:rPr lang="en-US" dirty="0"/>
              <a:t>Adding </a:t>
            </a:r>
            <a:r>
              <a:rPr lang="en-US" dirty="0" smtClean="0"/>
              <a:t>the Host Name</a:t>
            </a:r>
            <a:endParaRPr lang="en-US" dirty="0"/>
          </a:p>
        </p:txBody>
      </p:sp>
      <p:sp>
        <p:nvSpPr>
          <p:cNvPr id="3" name="Content Placeholder 2"/>
          <p:cNvSpPr>
            <a:spLocks noGrp="1"/>
          </p:cNvSpPr>
          <p:nvPr>
            <p:ph sz="quarter" idx="10"/>
          </p:nvPr>
        </p:nvSpPr>
        <p:spPr/>
        <p:txBody>
          <a:bodyPr>
            <a:noAutofit/>
          </a:bodyPr>
          <a:lstStyle/>
          <a:p>
            <a:r>
              <a:rPr lang="en-US" sz="2667" dirty="0"/>
              <a:t>file </a:t>
            </a:r>
            <a:r>
              <a:rPr lang="uk-UA" sz="2667" dirty="0" smtClean="0"/>
              <a:t>'</a:t>
            </a:r>
            <a:r>
              <a:rPr lang="en-US" sz="2667" dirty="0" smtClean="0"/>
              <a:t>/</a:t>
            </a:r>
            <a:r>
              <a:rPr lang="en-US" sz="2667" dirty="0" err="1"/>
              <a:t>etc</a:t>
            </a:r>
            <a:r>
              <a:rPr lang="en-US" sz="2667" dirty="0"/>
              <a:t>/</a:t>
            </a:r>
            <a:r>
              <a:rPr lang="en-US" sz="2667" dirty="0" err="1" smtClean="0"/>
              <a:t>motd</a:t>
            </a:r>
            <a:r>
              <a:rPr lang="uk-UA" sz="2667" dirty="0" smtClean="0"/>
              <a:t>'</a:t>
            </a:r>
            <a:r>
              <a:rPr lang="en-US" sz="2667" dirty="0" smtClean="0"/>
              <a:t> </a:t>
            </a:r>
            <a:r>
              <a:rPr lang="en-US" sz="2667" dirty="0"/>
              <a:t>do</a:t>
            </a:r>
          </a:p>
          <a:p>
            <a:r>
              <a:rPr lang="en-US" sz="2667" dirty="0"/>
              <a:t>  content </a:t>
            </a:r>
            <a:r>
              <a:rPr lang="uk-UA" sz="2667" dirty="0" smtClean="0"/>
              <a:t>'</a:t>
            </a:r>
            <a:r>
              <a:rPr lang="en-US" sz="2667" dirty="0" smtClean="0"/>
              <a:t>Property </a:t>
            </a:r>
            <a:r>
              <a:rPr lang="en-US" sz="2667" dirty="0"/>
              <a:t>of ...</a:t>
            </a:r>
          </a:p>
          <a:p>
            <a:r>
              <a:rPr lang="en-US" sz="2667" dirty="0"/>
              <a:t>  </a:t>
            </a:r>
          </a:p>
          <a:p>
            <a:r>
              <a:rPr lang="en-US" sz="2667" dirty="0"/>
              <a:t>  IPADDRESS: 104.236.192.102 </a:t>
            </a:r>
          </a:p>
          <a:p>
            <a:r>
              <a:rPr lang="en-US" sz="2667" dirty="0"/>
              <a:t>  </a:t>
            </a:r>
            <a:r>
              <a:rPr lang="en-US" sz="2667" dirty="0" smtClean="0"/>
              <a:t>HOSTNAME: </a:t>
            </a:r>
            <a:r>
              <a:rPr lang="en-US" sz="2667" dirty="0"/>
              <a:t>banana-stand</a:t>
            </a:r>
          </a:p>
          <a:p>
            <a:endParaRPr lang="en-US" sz="2667" dirty="0"/>
          </a:p>
          <a:p>
            <a:r>
              <a:rPr lang="uk-UA" sz="2667" dirty="0" smtClean="0"/>
              <a:t>'</a:t>
            </a:r>
            <a:endParaRPr lang="en-US" sz="2667" dirty="0"/>
          </a:p>
          <a:p>
            <a:r>
              <a:rPr lang="en-US" sz="2667" dirty="0"/>
              <a:t>  mode </a:t>
            </a:r>
            <a:r>
              <a:rPr lang="uk-UA" sz="2667" dirty="0" smtClean="0"/>
              <a:t>'</a:t>
            </a:r>
            <a:r>
              <a:rPr lang="en-US" sz="2667" dirty="0" smtClean="0"/>
              <a:t>0644</a:t>
            </a:r>
            <a:r>
              <a:rPr lang="uk-UA" sz="2667" dirty="0" smtClean="0"/>
              <a:t>'</a:t>
            </a:r>
            <a:endParaRPr lang="en-US" sz="2667" dirty="0"/>
          </a:p>
          <a:p>
            <a:r>
              <a:rPr lang="en-US" sz="2667" dirty="0"/>
              <a:t>  owner </a:t>
            </a:r>
            <a:r>
              <a:rPr lang="uk-UA" sz="2667" dirty="0" smtClean="0"/>
              <a:t>'</a:t>
            </a:r>
            <a:r>
              <a:rPr lang="en-US" sz="2667" dirty="0" smtClean="0"/>
              <a:t>root</a:t>
            </a:r>
            <a:r>
              <a:rPr lang="uk-UA" sz="2667" dirty="0" smtClean="0"/>
              <a:t>'</a:t>
            </a:r>
            <a:endParaRPr lang="en-US" sz="2667" dirty="0"/>
          </a:p>
          <a:p>
            <a:r>
              <a:rPr lang="en-US" sz="2667" dirty="0"/>
              <a:t>  group </a:t>
            </a:r>
            <a:r>
              <a:rPr lang="uk-UA" sz="2667" dirty="0" smtClean="0"/>
              <a:t>'</a:t>
            </a:r>
            <a:r>
              <a:rPr lang="en-US" sz="2667" dirty="0" smtClean="0"/>
              <a:t>root</a:t>
            </a:r>
            <a:r>
              <a:rPr lang="uk-UA" sz="2667" dirty="0" smtClean="0"/>
              <a:t>'</a:t>
            </a:r>
            <a:endParaRPr lang="en-US" sz="2667" dirty="0"/>
          </a:p>
          <a:p>
            <a:r>
              <a:rPr lang="en-US" sz="2667" dirty="0"/>
              <a:t>end</a:t>
            </a:r>
          </a:p>
          <a:p>
            <a:endParaRPr lang="en-US" sz="2667" dirty="0"/>
          </a:p>
          <a:p>
            <a:endParaRPr lang="en-US" sz="2667" dirty="0"/>
          </a:p>
        </p:txBody>
      </p:sp>
      <p:sp>
        <p:nvSpPr>
          <p:cNvPr id="4" name="Text Placeholder 3"/>
          <p:cNvSpPr>
            <a:spLocks noGrp="1"/>
          </p:cNvSpPr>
          <p:nvPr>
            <p:ph type="body" sz="quarter" idx="11"/>
          </p:nvPr>
        </p:nvSpPr>
        <p:spPr/>
        <p:txBody>
          <a:bodyPr>
            <a:noAutofit/>
          </a:bodyPr>
          <a:lstStyle/>
          <a:p>
            <a:r>
              <a:rPr lang="en-US" sz="3733" dirty="0"/>
              <a:t>~/cookbooks/workstation/recipes/</a:t>
            </a:r>
            <a:r>
              <a:rPr lang="en-US" sz="3733" dirty="0" err="1"/>
              <a:t>setup.rb</a:t>
            </a:r>
            <a:endParaRPr lang="en-US" sz="3733" dirty="0"/>
          </a:p>
        </p:txBody>
      </p:sp>
      <p:sp>
        <p:nvSpPr>
          <p:cNvPr id="6" name="Text Placeholder 5"/>
          <p:cNvSpPr>
            <a:spLocks noGrp="1"/>
          </p:cNvSpPr>
          <p:nvPr>
            <p:ph type="body" sz="quarter" idx="13"/>
          </p:nvPr>
        </p:nvSpPr>
        <p:spPr>
          <a:xfrm>
            <a:off x="1139359" y="4184046"/>
            <a:ext cx="14404273" cy="609600"/>
          </a:xfrm>
        </p:spPr>
        <p:txBody>
          <a:bodyPr/>
          <a:lstStyle/>
          <a:p>
            <a:endParaRPr lang="en-US"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10</a:t>
            </a:fld>
            <a:endParaRPr lang="en-US" dirty="0"/>
          </a:p>
        </p:txBody>
      </p:sp>
    </p:spTree>
    <p:extLst>
      <p:ext uri="{BB962C8B-B14F-4D97-AF65-F5344CB8AC3E}">
        <p14:creationId xmlns:p14="http://schemas.microsoft.com/office/powerpoint/2010/main" val="29966129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GL: Discovering the Memory</a:t>
            </a:r>
            <a:endParaRPr lang="en-US" dirty="0"/>
          </a:p>
        </p:txBody>
      </p:sp>
      <p:sp>
        <p:nvSpPr>
          <p:cNvPr id="3" name="Content Placeholder 2"/>
          <p:cNvSpPr>
            <a:spLocks noGrp="1"/>
          </p:cNvSpPr>
          <p:nvPr>
            <p:ph sz="quarter" idx="10"/>
          </p:nvPr>
        </p:nvSpPr>
        <p:spPr>
          <a:xfrm>
            <a:off x="1121104" y="2201662"/>
            <a:ext cx="14423693" cy="5970788"/>
          </a:xfrm>
        </p:spPr>
        <p:txBody>
          <a:bodyPr/>
          <a:lstStyle/>
          <a:p>
            <a:r>
              <a:rPr lang="en-US" sz="2300" dirty="0" err="1"/>
              <a:t>MemTotal</a:t>
            </a:r>
            <a:r>
              <a:rPr lang="en-US" sz="2300" dirty="0"/>
              <a:t>:         502272 </a:t>
            </a:r>
            <a:r>
              <a:rPr lang="en-US" sz="2300" dirty="0" err="1"/>
              <a:t>kB</a:t>
            </a:r>
            <a:endParaRPr lang="en-US" sz="2300" dirty="0"/>
          </a:p>
          <a:p>
            <a:r>
              <a:rPr lang="en-US" sz="2300" dirty="0" err="1"/>
              <a:t>MemFree</a:t>
            </a:r>
            <a:r>
              <a:rPr lang="en-US" sz="2300" dirty="0"/>
              <a:t>:          118384 </a:t>
            </a:r>
            <a:r>
              <a:rPr lang="en-US" sz="2300" dirty="0" err="1"/>
              <a:t>kB</a:t>
            </a:r>
            <a:endParaRPr lang="en-US" sz="2300" dirty="0"/>
          </a:p>
          <a:p>
            <a:r>
              <a:rPr lang="en-US" sz="2300" dirty="0"/>
              <a:t>Buffers:          141156 </a:t>
            </a:r>
            <a:r>
              <a:rPr lang="en-US" sz="2300" dirty="0" err="1"/>
              <a:t>kB</a:t>
            </a:r>
            <a:endParaRPr lang="en-US" sz="2300" dirty="0"/>
          </a:p>
          <a:p>
            <a:r>
              <a:rPr lang="en-US" sz="2300" dirty="0"/>
              <a:t>Cached:           165616 </a:t>
            </a:r>
            <a:r>
              <a:rPr lang="en-US" sz="2300" dirty="0" err="1"/>
              <a:t>kB</a:t>
            </a:r>
            <a:endParaRPr lang="en-US" sz="2300" dirty="0"/>
          </a:p>
          <a:p>
            <a:r>
              <a:rPr lang="en-US" sz="2300" dirty="0" err="1"/>
              <a:t>SwapCached</a:t>
            </a:r>
            <a:r>
              <a:rPr lang="en-US" sz="2300" dirty="0"/>
              <a:t>:            0 </a:t>
            </a:r>
            <a:r>
              <a:rPr lang="en-US" sz="2300" dirty="0" err="1"/>
              <a:t>kB</a:t>
            </a:r>
            <a:endParaRPr lang="en-US" sz="2300" dirty="0"/>
          </a:p>
          <a:p>
            <a:r>
              <a:rPr lang="en-US" sz="2300" dirty="0"/>
              <a:t>Active:           303892 </a:t>
            </a:r>
            <a:r>
              <a:rPr lang="en-US" sz="2300" dirty="0" err="1"/>
              <a:t>kB</a:t>
            </a:r>
            <a:endParaRPr lang="en-US" sz="2300" dirty="0"/>
          </a:p>
          <a:p>
            <a:r>
              <a:rPr lang="en-US" sz="2300" dirty="0"/>
              <a:t>Inactive:          25412 </a:t>
            </a:r>
            <a:r>
              <a:rPr lang="en-US" sz="2300" dirty="0" err="1"/>
              <a:t>kB</a:t>
            </a:r>
            <a:endParaRPr lang="en-US" sz="2300" dirty="0"/>
          </a:p>
          <a:p>
            <a:r>
              <a:rPr lang="en-US" sz="2300" dirty="0"/>
              <a:t>Active(anon):      22548 </a:t>
            </a:r>
            <a:r>
              <a:rPr lang="en-US" sz="2300" dirty="0" err="1"/>
              <a:t>kB</a:t>
            </a:r>
            <a:endParaRPr lang="en-US" sz="2300" dirty="0"/>
          </a:p>
          <a:p>
            <a:r>
              <a:rPr lang="en-US" sz="2300" dirty="0"/>
              <a:t>Inactive(anon):      136 </a:t>
            </a:r>
            <a:r>
              <a:rPr lang="en-US" sz="2300" dirty="0" err="1"/>
              <a:t>kB</a:t>
            </a:r>
            <a:endParaRPr lang="en-US" sz="2300" dirty="0"/>
          </a:p>
          <a:p>
            <a:r>
              <a:rPr lang="en-US" sz="2300" dirty="0"/>
              <a:t>Active(file):     281344 </a:t>
            </a:r>
            <a:r>
              <a:rPr lang="en-US" sz="2300" dirty="0" err="1"/>
              <a:t>kB</a:t>
            </a:r>
            <a:endParaRPr lang="en-US" sz="2300" dirty="0"/>
          </a:p>
          <a:p>
            <a:r>
              <a:rPr lang="en-US" sz="2300" dirty="0"/>
              <a:t>Inactive(file):    25276 </a:t>
            </a:r>
            <a:r>
              <a:rPr lang="en-US" sz="2300" dirty="0" err="1"/>
              <a:t>kB</a:t>
            </a:r>
            <a:endParaRPr lang="en-US" sz="2300" dirty="0"/>
          </a:p>
          <a:p>
            <a:r>
              <a:rPr lang="en-US" sz="2300" dirty="0" err="1"/>
              <a:t>Unevictable</a:t>
            </a:r>
            <a:r>
              <a:rPr lang="en-US" sz="2300" dirty="0"/>
              <a:t>:           0 </a:t>
            </a:r>
            <a:r>
              <a:rPr lang="en-US" sz="2300" dirty="0" err="1"/>
              <a:t>kB</a:t>
            </a:r>
            <a:endParaRPr lang="en-US" sz="2300" dirty="0"/>
          </a:p>
          <a:p>
            <a:r>
              <a:rPr lang="en-US" sz="2300" dirty="0" err="1"/>
              <a:t>Mlocked</a:t>
            </a:r>
            <a:r>
              <a:rPr lang="en-US" sz="2300" dirty="0"/>
              <a:t>:               0 </a:t>
            </a:r>
            <a:r>
              <a:rPr lang="en-US" sz="2300" dirty="0" err="1" smtClean="0"/>
              <a:t>kB</a:t>
            </a:r>
            <a:endParaRPr lang="en-US" sz="2300" dirty="0"/>
          </a:p>
        </p:txBody>
      </p:sp>
      <p:sp>
        <p:nvSpPr>
          <p:cNvPr id="4" name="Text Placeholder 3"/>
          <p:cNvSpPr>
            <a:spLocks noGrp="1"/>
          </p:cNvSpPr>
          <p:nvPr>
            <p:ph type="body" sz="quarter" idx="11"/>
          </p:nvPr>
        </p:nvSpPr>
        <p:spPr/>
        <p:txBody>
          <a:bodyPr/>
          <a:lstStyle/>
          <a:p>
            <a:r>
              <a:rPr lang="en-US" dirty="0"/>
              <a:t>$ cat /</a:t>
            </a:r>
            <a:r>
              <a:rPr lang="en-US" dirty="0" err="1"/>
              <a:t>proc</a:t>
            </a:r>
            <a:r>
              <a:rPr lang="en-US" dirty="0"/>
              <a:t>/</a:t>
            </a:r>
            <a:r>
              <a:rPr lang="en-US" dirty="0" err="1"/>
              <a:t>meminfo</a:t>
            </a:r>
            <a:endParaRPr lang="en-US" dirty="0"/>
          </a:p>
        </p:txBody>
      </p:sp>
      <p:sp>
        <p:nvSpPr>
          <p:cNvPr id="5" name="Rectangle 4"/>
          <p:cNvSpPr/>
          <p:nvPr/>
        </p:nvSpPr>
        <p:spPr bwMode="auto">
          <a:xfrm>
            <a:off x="1137007" y="2231845"/>
            <a:ext cx="14417959" cy="435156"/>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7" name="Slide Number Placeholder 6"/>
          <p:cNvSpPr>
            <a:spLocks noGrp="1"/>
          </p:cNvSpPr>
          <p:nvPr>
            <p:ph type="sldNum" sz="quarter" idx="13"/>
          </p:nvPr>
        </p:nvSpPr>
        <p:spPr/>
        <p:txBody>
          <a:bodyPr/>
          <a:lstStyle/>
          <a:p>
            <a:fld id="{D3C6E21F-9381-4880-84FB-1E73165A9E9D}" type="slidenum">
              <a:rPr lang="en-US" smtClean="0"/>
              <a:pPr/>
              <a:t>11</a:t>
            </a:fld>
            <a:endParaRPr lang="en-US" dirty="0"/>
          </a:p>
        </p:txBody>
      </p:sp>
    </p:spTree>
    <p:extLst>
      <p:ext uri="{BB962C8B-B14F-4D97-AF65-F5344CB8AC3E}">
        <p14:creationId xmlns:p14="http://schemas.microsoft.com/office/powerpoint/2010/main" val="17045565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GL: </a:t>
            </a:r>
            <a:r>
              <a:rPr lang="en-US" dirty="0"/>
              <a:t>Adding </a:t>
            </a:r>
            <a:r>
              <a:rPr lang="en-US" dirty="0" smtClean="0"/>
              <a:t>the Memory</a:t>
            </a:r>
            <a:endParaRPr lang="en-US" dirty="0"/>
          </a:p>
        </p:txBody>
      </p:sp>
      <p:sp>
        <p:nvSpPr>
          <p:cNvPr id="3" name="Content Placeholder 2"/>
          <p:cNvSpPr>
            <a:spLocks noGrp="1"/>
          </p:cNvSpPr>
          <p:nvPr>
            <p:ph sz="quarter" idx="10"/>
          </p:nvPr>
        </p:nvSpPr>
        <p:spPr/>
        <p:txBody>
          <a:bodyPr>
            <a:noAutofit/>
          </a:bodyPr>
          <a:lstStyle/>
          <a:p>
            <a:r>
              <a:rPr lang="en-US" sz="2600" dirty="0"/>
              <a:t>file </a:t>
            </a:r>
            <a:r>
              <a:rPr lang="uk-UA" sz="2600" dirty="0" smtClean="0"/>
              <a:t>'</a:t>
            </a:r>
            <a:r>
              <a:rPr lang="en-US" sz="2600" dirty="0" smtClean="0"/>
              <a:t>/</a:t>
            </a:r>
            <a:r>
              <a:rPr lang="en-US" sz="2600" dirty="0" err="1"/>
              <a:t>etc</a:t>
            </a:r>
            <a:r>
              <a:rPr lang="en-US" sz="2600" dirty="0"/>
              <a:t>/</a:t>
            </a:r>
            <a:r>
              <a:rPr lang="en-US" sz="2600" dirty="0" err="1" smtClean="0"/>
              <a:t>motd</a:t>
            </a:r>
            <a:r>
              <a:rPr lang="uk-UA" sz="2600" dirty="0" smtClean="0"/>
              <a:t>'</a:t>
            </a:r>
            <a:r>
              <a:rPr lang="en-US" sz="2600" dirty="0" smtClean="0"/>
              <a:t> </a:t>
            </a:r>
            <a:r>
              <a:rPr lang="en-US" sz="2600" dirty="0"/>
              <a:t>do</a:t>
            </a:r>
          </a:p>
          <a:p>
            <a:r>
              <a:rPr lang="en-US" sz="2600" dirty="0"/>
              <a:t>  content </a:t>
            </a:r>
            <a:r>
              <a:rPr lang="uk-UA" sz="2600" dirty="0" smtClean="0"/>
              <a:t>'</a:t>
            </a:r>
            <a:r>
              <a:rPr lang="en-US" sz="2600" dirty="0" smtClean="0"/>
              <a:t>Property </a:t>
            </a:r>
            <a:r>
              <a:rPr lang="en-US" sz="2600" dirty="0"/>
              <a:t>of ...</a:t>
            </a:r>
          </a:p>
          <a:p>
            <a:r>
              <a:rPr lang="en-US" sz="2600" dirty="0"/>
              <a:t>  </a:t>
            </a:r>
          </a:p>
          <a:p>
            <a:r>
              <a:rPr lang="en-US" sz="2600" dirty="0"/>
              <a:t>  IPADDRESS: 104.236.192.102 </a:t>
            </a:r>
          </a:p>
          <a:p>
            <a:r>
              <a:rPr lang="en-US" sz="2600" dirty="0"/>
              <a:t>  HOSTNAME : banana-stand</a:t>
            </a:r>
          </a:p>
          <a:p>
            <a:r>
              <a:rPr lang="en-US" sz="2600" dirty="0"/>
              <a:t>  MEMORY   : 502272 </a:t>
            </a:r>
            <a:r>
              <a:rPr lang="en-US" sz="2600" dirty="0" err="1"/>
              <a:t>kB</a:t>
            </a:r>
            <a:endParaRPr lang="en-US" sz="2600" dirty="0"/>
          </a:p>
          <a:p>
            <a:endParaRPr lang="en-US" sz="2600" dirty="0"/>
          </a:p>
          <a:p>
            <a:r>
              <a:rPr lang="uk-UA" sz="2600" dirty="0" smtClean="0"/>
              <a:t>'</a:t>
            </a:r>
            <a:endParaRPr lang="en-US" sz="2600" dirty="0"/>
          </a:p>
          <a:p>
            <a:r>
              <a:rPr lang="en-US" sz="2600" dirty="0"/>
              <a:t>  mode </a:t>
            </a:r>
            <a:r>
              <a:rPr lang="uk-UA" sz="2600" dirty="0" smtClean="0"/>
              <a:t>'</a:t>
            </a:r>
            <a:r>
              <a:rPr lang="en-US" sz="2600" dirty="0" smtClean="0"/>
              <a:t>0644</a:t>
            </a:r>
            <a:r>
              <a:rPr lang="uk-UA" sz="2600" dirty="0" smtClean="0"/>
              <a:t>'</a:t>
            </a:r>
            <a:endParaRPr lang="en-US" sz="2600" dirty="0"/>
          </a:p>
          <a:p>
            <a:r>
              <a:rPr lang="en-US" sz="2600" dirty="0"/>
              <a:t>  owner </a:t>
            </a:r>
            <a:r>
              <a:rPr lang="uk-UA" sz="2600" dirty="0" smtClean="0"/>
              <a:t>'</a:t>
            </a:r>
            <a:r>
              <a:rPr lang="en-US" sz="2600" dirty="0" smtClean="0"/>
              <a:t>root</a:t>
            </a:r>
            <a:r>
              <a:rPr lang="uk-UA" sz="2600" dirty="0" smtClean="0"/>
              <a:t>'</a:t>
            </a:r>
            <a:endParaRPr lang="en-US" sz="2600" dirty="0"/>
          </a:p>
          <a:p>
            <a:r>
              <a:rPr lang="en-US" sz="2600" dirty="0"/>
              <a:t>  group </a:t>
            </a:r>
            <a:r>
              <a:rPr lang="uk-UA" sz="2600" dirty="0" smtClean="0"/>
              <a:t>'</a:t>
            </a:r>
            <a:r>
              <a:rPr lang="en-US" sz="2600" dirty="0" smtClean="0"/>
              <a:t>root</a:t>
            </a:r>
            <a:r>
              <a:rPr lang="uk-UA" sz="2600" dirty="0" smtClean="0"/>
              <a:t>'</a:t>
            </a:r>
            <a:endParaRPr lang="en-US" sz="2600" dirty="0"/>
          </a:p>
          <a:p>
            <a:r>
              <a:rPr lang="en-US" sz="2600" dirty="0"/>
              <a:t>end</a:t>
            </a:r>
          </a:p>
          <a:p>
            <a:endParaRPr lang="en-US" sz="2667" dirty="0"/>
          </a:p>
          <a:p>
            <a:endParaRPr lang="en-US" sz="2667" dirty="0"/>
          </a:p>
        </p:txBody>
      </p:sp>
      <p:sp>
        <p:nvSpPr>
          <p:cNvPr id="4" name="Text Placeholder 3"/>
          <p:cNvSpPr>
            <a:spLocks noGrp="1"/>
          </p:cNvSpPr>
          <p:nvPr>
            <p:ph type="body" sz="quarter" idx="11"/>
          </p:nvPr>
        </p:nvSpPr>
        <p:spPr/>
        <p:txBody>
          <a:bodyPr>
            <a:noAutofit/>
          </a:bodyPr>
          <a:lstStyle/>
          <a:p>
            <a:r>
              <a:rPr lang="en-US" sz="3733" dirty="0"/>
              <a:t>~/cookbooks/workstation/recipes/</a:t>
            </a:r>
            <a:r>
              <a:rPr lang="en-US" sz="3733" dirty="0" err="1"/>
              <a:t>setup.rb</a:t>
            </a:r>
            <a:endParaRPr lang="en-US" sz="3733" dirty="0"/>
          </a:p>
        </p:txBody>
      </p:sp>
      <p:sp>
        <p:nvSpPr>
          <p:cNvPr id="6" name="Text Placeholder 5"/>
          <p:cNvSpPr>
            <a:spLocks noGrp="1"/>
          </p:cNvSpPr>
          <p:nvPr>
            <p:ph type="body" sz="quarter" idx="13"/>
          </p:nvPr>
        </p:nvSpPr>
        <p:spPr>
          <a:xfrm>
            <a:off x="1121813" y="4676990"/>
            <a:ext cx="14404273" cy="577077"/>
          </a:xfrm>
        </p:spPr>
        <p:txBody>
          <a:bodyPr/>
          <a:lstStyle/>
          <a:p>
            <a:endParaRPr lang="en-US"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12</a:t>
            </a:fld>
            <a:endParaRPr lang="en-US" dirty="0"/>
          </a:p>
        </p:txBody>
      </p:sp>
    </p:spTree>
    <p:extLst>
      <p:ext uri="{BB962C8B-B14F-4D97-AF65-F5344CB8AC3E}">
        <p14:creationId xmlns:p14="http://schemas.microsoft.com/office/powerpoint/2010/main" val="272401919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GL: </a:t>
            </a:r>
            <a:r>
              <a:rPr lang="en-US" dirty="0"/>
              <a:t>Discover </a:t>
            </a:r>
            <a:r>
              <a:rPr lang="en-US" dirty="0" smtClean="0"/>
              <a:t>the CPU - MHz</a:t>
            </a:r>
            <a:endParaRPr lang="en-US" dirty="0"/>
          </a:p>
        </p:txBody>
      </p:sp>
      <p:sp>
        <p:nvSpPr>
          <p:cNvPr id="3" name="Content Placeholder 2"/>
          <p:cNvSpPr>
            <a:spLocks noGrp="1"/>
          </p:cNvSpPr>
          <p:nvPr>
            <p:ph sz="quarter" idx="10"/>
          </p:nvPr>
        </p:nvSpPr>
        <p:spPr>
          <a:xfrm>
            <a:off x="1121104" y="2182612"/>
            <a:ext cx="14423693" cy="6008888"/>
          </a:xfrm>
        </p:spPr>
        <p:txBody>
          <a:bodyPr/>
          <a:lstStyle/>
          <a:p>
            <a:r>
              <a:rPr lang="en-US" sz="2200" dirty="0"/>
              <a:t>processor	: 0</a:t>
            </a:r>
          </a:p>
          <a:p>
            <a:r>
              <a:rPr lang="en-US" sz="2200" dirty="0" err="1"/>
              <a:t>vendor_id</a:t>
            </a:r>
            <a:r>
              <a:rPr lang="en-US" sz="2200" dirty="0"/>
              <a:t>	: </a:t>
            </a:r>
            <a:r>
              <a:rPr lang="en-US" sz="2200" dirty="0" err="1"/>
              <a:t>GenuineIntel</a:t>
            </a:r>
            <a:endParaRPr lang="en-US" sz="2200" dirty="0"/>
          </a:p>
          <a:p>
            <a:r>
              <a:rPr lang="en-US" sz="2200" dirty="0" err="1"/>
              <a:t>cpu</a:t>
            </a:r>
            <a:r>
              <a:rPr lang="en-US" sz="2200" dirty="0"/>
              <a:t> family	: 6</a:t>
            </a:r>
          </a:p>
          <a:p>
            <a:r>
              <a:rPr lang="en-US" sz="2200" dirty="0"/>
              <a:t>model		: 62</a:t>
            </a:r>
          </a:p>
          <a:p>
            <a:r>
              <a:rPr lang="en-US" sz="2200" dirty="0"/>
              <a:t>model name	: Intel(R) Xeon(R) CPU E5-2630L v2 @ 2.40GHz</a:t>
            </a:r>
          </a:p>
          <a:p>
            <a:r>
              <a:rPr lang="en-US" sz="2200" dirty="0"/>
              <a:t>stepping	: 4</a:t>
            </a:r>
          </a:p>
          <a:p>
            <a:r>
              <a:rPr lang="en-US" sz="2200" dirty="0" err="1"/>
              <a:t>cpu</a:t>
            </a:r>
            <a:r>
              <a:rPr lang="en-US" sz="2200" dirty="0"/>
              <a:t> MHz		: 2399.998</a:t>
            </a:r>
          </a:p>
          <a:p>
            <a:r>
              <a:rPr lang="en-US" sz="2200" dirty="0"/>
              <a:t>cache size	: 15360 KB</a:t>
            </a:r>
          </a:p>
          <a:p>
            <a:r>
              <a:rPr lang="en-US" sz="2200" dirty="0" err="1"/>
              <a:t>fpu</a:t>
            </a:r>
            <a:r>
              <a:rPr lang="en-US" sz="2200" dirty="0"/>
              <a:t>		: yes</a:t>
            </a:r>
          </a:p>
          <a:p>
            <a:r>
              <a:rPr lang="en-US" sz="2200" dirty="0" err="1"/>
              <a:t>fpu_exception</a:t>
            </a:r>
            <a:r>
              <a:rPr lang="en-US" sz="2200" dirty="0"/>
              <a:t>	: yes</a:t>
            </a:r>
          </a:p>
          <a:p>
            <a:r>
              <a:rPr lang="en-US" sz="2200" dirty="0" err="1"/>
              <a:t>cpuid</a:t>
            </a:r>
            <a:r>
              <a:rPr lang="en-US" sz="2200" dirty="0"/>
              <a:t> level	: 13</a:t>
            </a:r>
          </a:p>
          <a:p>
            <a:r>
              <a:rPr lang="en-US" sz="2200" dirty="0" err="1"/>
              <a:t>wp</a:t>
            </a:r>
            <a:r>
              <a:rPr lang="en-US" sz="2200" dirty="0"/>
              <a:t>		: yes</a:t>
            </a:r>
          </a:p>
          <a:p>
            <a:r>
              <a:rPr lang="en-US" sz="2200" dirty="0"/>
              <a:t>flags		: </a:t>
            </a:r>
            <a:r>
              <a:rPr lang="en-US" sz="2200" dirty="0" err="1"/>
              <a:t>fpu</a:t>
            </a:r>
            <a:r>
              <a:rPr lang="en-US" sz="2200" dirty="0"/>
              <a:t> </a:t>
            </a:r>
            <a:r>
              <a:rPr lang="en-US" sz="2200" dirty="0" err="1"/>
              <a:t>vme</a:t>
            </a:r>
            <a:r>
              <a:rPr lang="en-US" sz="2200" dirty="0"/>
              <a:t> de </a:t>
            </a:r>
            <a:r>
              <a:rPr lang="en-US" sz="2200" dirty="0" err="1"/>
              <a:t>pse</a:t>
            </a:r>
            <a:r>
              <a:rPr lang="en-US" sz="2200" dirty="0"/>
              <a:t> </a:t>
            </a:r>
            <a:r>
              <a:rPr lang="en-US" sz="2200" dirty="0" err="1"/>
              <a:t>tsc</a:t>
            </a:r>
            <a:r>
              <a:rPr lang="en-US" sz="2200" dirty="0"/>
              <a:t> </a:t>
            </a:r>
            <a:r>
              <a:rPr lang="en-US" sz="2200" dirty="0" err="1"/>
              <a:t>msr</a:t>
            </a:r>
            <a:r>
              <a:rPr lang="en-US" sz="2200" dirty="0"/>
              <a:t> </a:t>
            </a:r>
            <a:r>
              <a:rPr lang="en-US" sz="2200" dirty="0" err="1"/>
              <a:t>pae</a:t>
            </a:r>
            <a:r>
              <a:rPr lang="en-US" sz="2200" dirty="0"/>
              <a:t> </a:t>
            </a:r>
            <a:r>
              <a:rPr lang="en-US" sz="2200" dirty="0" err="1"/>
              <a:t>mce</a:t>
            </a:r>
            <a:r>
              <a:rPr lang="en-US" sz="2200" dirty="0"/>
              <a:t> cx8 </a:t>
            </a:r>
            <a:r>
              <a:rPr lang="en-US" sz="2200" dirty="0" err="1"/>
              <a:t>apic</a:t>
            </a:r>
            <a:r>
              <a:rPr lang="en-US" sz="2200" dirty="0"/>
              <a:t> </a:t>
            </a:r>
            <a:r>
              <a:rPr lang="en-US" sz="2200" dirty="0" err="1"/>
              <a:t>sep</a:t>
            </a:r>
            <a:r>
              <a:rPr lang="en-US" sz="2200" dirty="0"/>
              <a:t> </a:t>
            </a:r>
            <a:r>
              <a:rPr lang="en-US" sz="2200" dirty="0" err="1"/>
              <a:t>mtrr</a:t>
            </a:r>
            <a:r>
              <a:rPr lang="en-US" sz="2200" dirty="0"/>
              <a:t> </a:t>
            </a:r>
            <a:r>
              <a:rPr lang="en-US" sz="2200" dirty="0" err="1"/>
              <a:t>pge</a:t>
            </a:r>
            <a:r>
              <a:rPr lang="en-US" sz="2200" dirty="0"/>
              <a:t> </a:t>
            </a:r>
            <a:r>
              <a:rPr lang="en-US" sz="2200" dirty="0" err="1"/>
              <a:t>mca</a:t>
            </a:r>
            <a:r>
              <a:rPr lang="en-US" sz="2200" dirty="0"/>
              <a:t> </a:t>
            </a:r>
            <a:r>
              <a:rPr lang="en-US" sz="2200" dirty="0" err="1"/>
              <a:t>cmov</a:t>
            </a:r>
            <a:r>
              <a:rPr lang="en-US" sz="2200" dirty="0"/>
              <a:t> pat </a:t>
            </a:r>
            <a:r>
              <a:rPr lang="en-US" sz="2200" dirty="0" smtClean="0"/>
              <a:t>pse36</a:t>
            </a:r>
            <a:endParaRPr lang="en-US" sz="2200" dirty="0"/>
          </a:p>
        </p:txBody>
      </p:sp>
      <p:sp>
        <p:nvSpPr>
          <p:cNvPr id="4" name="Text Placeholder 3"/>
          <p:cNvSpPr>
            <a:spLocks noGrp="1"/>
          </p:cNvSpPr>
          <p:nvPr>
            <p:ph type="body" sz="quarter" idx="11"/>
          </p:nvPr>
        </p:nvSpPr>
        <p:spPr/>
        <p:txBody>
          <a:bodyPr/>
          <a:lstStyle/>
          <a:p>
            <a:r>
              <a:rPr lang="en-US" dirty="0"/>
              <a:t>$ cat /</a:t>
            </a:r>
            <a:r>
              <a:rPr lang="en-US" dirty="0" err="1"/>
              <a:t>proc</a:t>
            </a:r>
            <a:r>
              <a:rPr lang="en-US" dirty="0" smtClean="0"/>
              <a:t>/</a:t>
            </a:r>
            <a:r>
              <a:rPr lang="en-US" dirty="0" err="1" smtClean="0"/>
              <a:t>cpuinfo</a:t>
            </a:r>
            <a:endParaRPr lang="en-US" dirty="0"/>
          </a:p>
        </p:txBody>
      </p:sp>
      <p:sp>
        <p:nvSpPr>
          <p:cNvPr id="5" name="Rectangle 4"/>
          <p:cNvSpPr/>
          <p:nvPr/>
        </p:nvSpPr>
        <p:spPr bwMode="auto">
          <a:xfrm>
            <a:off x="1114429" y="4753446"/>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7" name="Slide Number Placeholder 6"/>
          <p:cNvSpPr>
            <a:spLocks noGrp="1"/>
          </p:cNvSpPr>
          <p:nvPr>
            <p:ph type="sldNum" sz="quarter" idx="13"/>
          </p:nvPr>
        </p:nvSpPr>
        <p:spPr/>
        <p:txBody>
          <a:bodyPr/>
          <a:lstStyle/>
          <a:p>
            <a:fld id="{D3C6E21F-9381-4880-84FB-1E73165A9E9D}" type="slidenum">
              <a:rPr lang="en-US" smtClean="0"/>
              <a:pPr/>
              <a:t>13</a:t>
            </a:fld>
            <a:endParaRPr lang="en-US" dirty="0"/>
          </a:p>
        </p:txBody>
      </p:sp>
    </p:spTree>
    <p:extLst>
      <p:ext uri="{BB962C8B-B14F-4D97-AF65-F5344CB8AC3E}">
        <p14:creationId xmlns:p14="http://schemas.microsoft.com/office/powerpoint/2010/main" val="6391783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GL: </a:t>
            </a:r>
            <a:r>
              <a:rPr lang="en-US" dirty="0"/>
              <a:t>Adding </a:t>
            </a:r>
            <a:r>
              <a:rPr lang="en-US" dirty="0" smtClean="0"/>
              <a:t>the CPU</a:t>
            </a:r>
            <a:endParaRPr lang="en-US" dirty="0"/>
          </a:p>
        </p:txBody>
      </p:sp>
      <p:sp>
        <p:nvSpPr>
          <p:cNvPr id="3" name="Content Placeholder 2"/>
          <p:cNvSpPr>
            <a:spLocks noGrp="1"/>
          </p:cNvSpPr>
          <p:nvPr>
            <p:ph sz="quarter" idx="10"/>
          </p:nvPr>
        </p:nvSpPr>
        <p:spPr>
          <a:xfrm>
            <a:off x="1121104" y="2113748"/>
            <a:ext cx="14423693" cy="6077752"/>
          </a:xfrm>
        </p:spPr>
        <p:txBody>
          <a:bodyPr>
            <a:noAutofit/>
          </a:bodyPr>
          <a:lstStyle/>
          <a:p>
            <a:r>
              <a:rPr lang="en-US" sz="2667" dirty="0"/>
              <a:t>file </a:t>
            </a:r>
            <a:r>
              <a:rPr lang="uk-UA" sz="2667" dirty="0" smtClean="0"/>
              <a:t>'</a:t>
            </a:r>
            <a:r>
              <a:rPr lang="en-US" sz="2667" dirty="0" smtClean="0"/>
              <a:t>/</a:t>
            </a:r>
            <a:r>
              <a:rPr lang="en-US" sz="2667" dirty="0" err="1"/>
              <a:t>etc</a:t>
            </a:r>
            <a:r>
              <a:rPr lang="en-US" sz="2667" dirty="0"/>
              <a:t>/</a:t>
            </a:r>
            <a:r>
              <a:rPr lang="en-US" sz="2667" dirty="0" err="1" smtClean="0"/>
              <a:t>motd</a:t>
            </a:r>
            <a:r>
              <a:rPr lang="uk-UA" sz="2667" dirty="0" smtClean="0"/>
              <a:t>'</a:t>
            </a:r>
            <a:r>
              <a:rPr lang="en-US" sz="2667" dirty="0" smtClean="0"/>
              <a:t> </a:t>
            </a:r>
            <a:r>
              <a:rPr lang="en-US" sz="2667" dirty="0"/>
              <a:t>do</a:t>
            </a:r>
          </a:p>
          <a:p>
            <a:r>
              <a:rPr lang="en-US" sz="2667" dirty="0"/>
              <a:t>  content </a:t>
            </a:r>
            <a:r>
              <a:rPr lang="uk-UA" sz="2667" dirty="0" smtClean="0"/>
              <a:t>'</a:t>
            </a:r>
            <a:r>
              <a:rPr lang="en-US" sz="2667" dirty="0" smtClean="0"/>
              <a:t>Property </a:t>
            </a:r>
            <a:r>
              <a:rPr lang="en-US" sz="2667" dirty="0"/>
              <a:t>of ...</a:t>
            </a:r>
          </a:p>
          <a:p>
            <a:r>
              <a:rPr lang="en-US" sz="2667" dirty="0"/>
              <a:t>  </a:t>
            </a:r>
          </a:p>
          <a:p>
            <a:r>
              <a:rPr lang="en-US" sz="2667" dirty="0"/>
              <a:t>  IPADDRESS: 104.236.192.102 </a:t>
            </a:r>
          </a:p>
          <a:p>
            <a:r>
              <a:rPr lang="en-US" sz="2667" dirty="0"/>
              <a:t>  HOSTNAME : banana-stand</a:t>
            </a:r>
          </a:p>
          <a:p>
            <a:r>
              <a:rPr lang="en-US" sz="2667" dirty="0"/>
              <a:t>  MEMORY   : 502272 </a:t>
            </a:r>
            <a:r>
              <a:rPr lang="en-US" sz="2667" dirty="0" err="1"/>
              <a:t>kB</a:t>
            </a:r>
            <a:endParaRPr lang="en-US" sz="2667" dirty="0"/>
          </a:p>
          <a:p>
            <a:r>
              <a:rPr lang="en-US" sz="2667" dirty="0"/>
              <a:t>  CPU      : 2399.998 MHz</a:t>
            </a:r>
          </a:p>
          <a:p>
            <a:r>
              <a:rPr lang="uk-UA" sz="2667" dirty="0" smtClean="0"/>
              <a:t>'</a:t>
            </a:r>
            <a:endParaRPr lang="en-US" sz="2667" dirty="0"/>
          </a:p>
          <a:p>
            <a:r>
              <a:rPr lang="en-US" sz="2667" dirty="0"/>
              <a:t>  mode </a:t>
            </a:r>
            <a:r>
              <a:rPr lang="uk-UA" sz="2667" dirty="0" smtClean="0"/>
              <a:t>'</a:t>
            </a:r>
            <a:r>
              <a:rPr lang="en-US" sz="2667" dirty="0" smtClean="0"/>
              <a:t>0644</a:t>
            </a:r>
            <a:r>
              <a:rPr lang="uk-UA" sz="2667" dirty="0" smtClean="0"/>
              <a:t>'</a:t>
            </a:r>
            <a:endParaRPr lang="en-US" sz="2667" dirty="0"/>
          </a:p>
          <a:p>
            <a:r>
              <a:rPr lang="en-US" sz="2667" dirty="0"/>
              <a:t>  owner </a:t>
            </a:r>
            <a:r>
              <a:rPr lang="uk-UA" sz="2667" dirty="0" smtClean="0"/>
              <a:t>'</a:t>
            </a:r>
            <a:r>
              <a:rPr lang="en-US" sz="2667" dirty="0" smtClean="0"/>
              <a:t>root</a:t>
            </a:r>
            <a:r>
              <a:rPr lang="uk-UA" sz="2667" dirty="0" smtClean="0"/>
              <a:t>'</a:t>
            </a:r>
            <a:endParaRPr lang="en-US" sz="2667" dirty="0"/>
          </a:p>
          <a:p>
            <a:r>
              <a:rPr lang="en-US" sz="2667" dirty="0"/>
              <a:t>  group </a:t>
            </a:r>
            <a:r>
              <a:rPr lang="uk-UA" sz="2667" dirty="0" smtClean="0"/>
              <a:t>'</a:t>
            </a:r>
            <a:r>
              <a:rPr lang="en-US" sz="2667" dirty="0" smtClean="0"/>
              <a:t>root</a:t>
            </a:r>
            <a:r>
              <a:rPr lang="uk-UA" sz="2667" dirty="0" smtClean="0"/>
              <a:t>'</a:t>
            </a:r>
            <a:endParaRPr lang="en-US" sz="2667" dirty="0"/>
          </a:p>
          <a:p>
            <a:r>
              <a:rPr lang="en-US" sz="2667" dirty="0"/>
              <a:t>end</a:t>
            </a:r>
          </a:p>
          <a:p>
            <a:endParaRPr lang="en-US" sz="2667" dirty="0"/>
          </a:p>
          <a:p>
            <a:endParaRPr lang="en-US" sz="2667" dirty="0"/>
          </a:p>
        </p:txBody>
      </p:sp>
      <p:sp>
        <p:nvSpPr>
          <p:cNvPr id="4" name="Text Placeholder 3"/>
          <p:cNvSpPr>
            <a:spLocks noGrp="1"/>
          </p:cNvSpPr>
          <p:nvPr>
            <p:ph type="body" sz="quarter" idx="11"/>
          </p:nvPr>
        </p:nvSpPr>
        <p:spPr/>
        <p:txBody>
          <a:bodyPr>
            <a:noAutofit/>
          </a:bodyPr>
          <a:lstStyle/>
          <a:p>
            <a:r>
              <a:rPr lang="en-US" sz="3733" dirty="0"/>
              <a:t>~/cookbooks/workstation/recipes/</a:t>
            </a:r>
            <a:r>
              <a:rPr lang="en-US" sz="3733" dirty="0" err="1"/>
              <a:t>setup.rb</a:t>
            </a:r>
            <a:endParaRPr lang="en-US" sz="3733" dirty="0"/>
          </a:p>
        </p:txBody>
      </p:sp>
      <p:sp>
        <p:nvSpPr>
          <p:cNvPr id="6" name="Text Placeholder 5"/>
          <p:cNvSpPr>
            <a:spLocks noGrp="1"/>
          </p:cNvSpPr>
          <p:nvPr>
            <p:ph type="body" sz="quarter" idx="13"/>
          </p:nvPr>
        </p:nvSpPr>
        <p:spPr>
          <a:xfrm>
            <a:off x="1108582" y="5168954"/>
            <a:ext cx="14404273" cy="519288"/>
          </a:xfrm>
        </p:spPr>
        <p:txBody>
          <a:bodyPr/>
          <a:lstStyle/>
          <a:p>
            <a:endParaRPr lang="en-US"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14</a:t>
            </a:fld>
            <a:endParaRPr lang="en-US" dirty="0"/>
          </a:p>
        </p:txBody>
      </p:sp>
    </p:spTree>
    <p:extLst>
      <p:ext uri="{BB962C8B-B14F-4D97-AF65-F5344CB8AC3E}">
        <p14:creationId xmlns:p14="http://schemas.microsoft.com/office/powerpoint/2010/main" val="27587800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018309" y="2496327"/>
            <a:ext cx="14443364" cy="852712"/>
          </a:xfrm>
        </p:spPr>
        <p:txBody>
          <a:bodyPr>
            <a:normAutofit fontScale="90000"/>
          </a:bodyPr>
          <a:lstStyle/>
          <a:p>
            <a:r>
              <a:rPr lang="en-US" smtClean="0"/>
              <a:t>GL: </a:t>
            </a:r>
            <a:r>
              <a:rPr lang="en-US" dirty="0" smtClean="0"/>
              <a:t>Introducing a Change</a:t>
            </a:r>
            <a:endParaRPr lang="en-US" dirty="0"/>
          </a:p>
        </p:txBody>
      </p:sp>
      <p:sp>
        <p:nvSpPr>
          <p:cNvPr id="3" name="Subtitle 2"/>
          <p:cNvSpPr>
            <a:spLocks noGrp="1"/>
          </p:cNvSpPr>
          <p:nvPr>
            <p:ph type="subTitle" idx="1"/>
          </p:nvPr>
        </p:nvSpPr>
        <p:spPr>
          <a:xfrm>
            <a:off x="3013753" y="3506117"/>
            <a:ext cx="10974132" cy="3826656"/>
          </a:xfrm>
        </p:spPr>
        <p:txBody>
          <a:bodyPr/>
          <a:lstStyle/>
          <a:p>
            <a:r>
              <a:rPr lang="en-US" dirty="0" smtClean="0"/>
              <a:t>By creating a change we have introduced risk.</a:t>
            </a:r>
          </a:p>
          <a:p>
            <a:endParaRPr lang="en-US" dirty="0"/>
          </a:p>
          <a:p>
            <a:r>
              <a:rPr lang="en-US" dirty="0" smtClean="0"/>
              <a:t>Lets run our cookbook tests before we apply the updated recipe.</a:t>
            </a:r>
            <a:endParaRPr lang="en-US" dirty="0"/>
          </a:p>
        </p:txBody>
      </p:sp>
      <p:sp>
        <p:nvSpPr>
          <p:cNvPr id="4" name="Footer Placeholder 3"/>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5" name="Slide Number Placeholder 4"/>
          <p:cNvSpPr>
            <a:spLocks noGrp="1"/>
          </p:cNvSpPr>
          <p:nvPr>
            <p:ph type="sldNum" sz="quarter" idx="13"/>
          </p:nvPr>
        </p:nvSpPr>
        <p:spPr/>
        <p:txBody>
          <a:bodyPr/>
          <a:lstStyle/>
          <a:p>
            <a:fld id="{D3C6E21F-9381-4880-84FB-1E73165A9E9D}" type="slidenum">
              <a:rPr lang="en-US" smtClean="0"/>
              <a:pPr/>
              <a:t>15</a:t>
            </a:fld>
            <a:endParaRPr lang="en-US" dirty="0"/>
          </a:p>
        </p:txBody>
      </p:sp>
    </p:spTree>
    <p:extLst>
      <p:ext uri="{BB962C8B-B14F-4D97-AF65-F5344CB8AC3E}">
        <p14:creationId xmlns:p14="http://schemas.microsoft.com/office/powerpoint/2010/main" val="36252847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GL: Change into Our </a:t>
            </a:r>
            <a:r>
              <a:rPr lang="en-US" dirty="0"/>
              <a:t>C</a:t>
            </a:r>
            <a:r>
              <a:rPr lang="en-US" dirty="0" smtClean="0"/>
              <a:t>ookbook</a:t>
            </a:r>
            <a:endParaRPr lang="en-US" dirty="0"/>
          </a:p>
        </p:txBody>
      </p:sp>
      <p:sp>
        <p:nvSpPr>
          <p:cNvPr id="4" name="Text Placeholder 3"/>
          <p:cNvSpPr>
            <a:spLocks noGrp="1"/>
          </p:cNvSpPr>
          <p:nvPr>
            <p:ph type="body" sz="quarter" idx="11"/>
          </p:nvPr>
        </p:nvSpPr>
        <p:spPr>
          <a:xfrm>
            <a:off x="1121104" y="1337149"/>
            <a:ext cx="14422528" cy="1676215"/>
          </a:xfrm>
        </p:spPr>
        <p:txBody>
          <a:bodyPr anchor="t"/>
          <a:lstStyle/>
          <a:p>
            <a:r>
              <a:rPr lang="en-US" dirty="0" smtClean="0"/>
              <a:t>$ cd ~/cookbooks/workstation</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16</a:t>
            </a:fld>
            <a:endParaRPr lang="en-US" dirty="0"/>
          </a:p>
        </p:txBody>
      </p:sp>
    </p:spTree>
    <p:extLst>
      <p:ext uri="{BB962C8B-B14F-4D97-AF65-F5344CB8AC3E}">
        <p14:creationId xmlns:p14="http://schemas.microsoft.com/office/powerpoint/2010/main" val="350498513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201662"/>
            <a:ext cx="14423693" cy="5970788"/>
          </a:xfrm>
        </p:spPr>
        <p:txBody>
          <a:bodyPr/>
          <a:lstStyle/>
          <a:p>
            <a:r>
              <a:rPr lang="en-US" sz="2200" dirty="0"/>
              <a:t>-----&gt; Starting Kitchen (v1.4.0)</a:t>
            </a:r>
          </a:p>
          <a:p>
            <a:r>
              <a:rPr lang="en-US" sz="2200" dirty="0"/>
              <a:t>-----&gt; Setting up &lt;default</a:t>
            </a:r>
            <a:r>
              <a:rPr lang="en-US" sz="2200" dirty="0" smtClean="0"/>
              <a:t>-ubuntu-1404&gt;</a:t>
            </a:r>
            <a:r>
              <a:rPr lang="en-US" sz="2200" dirty="0"/>
              <a:t>...</a:t>
            </a:r>
          </a:p>
          <a:p>
            <a:r>
              <a:rPr lang="en-US" sz="2200" dirty="0"/>
              <a:t>$$$$$$ Running legacy setup for '</a:t>
            </a:r>
            <a:r>
              <a:rPr lang="en-US" sz="2200" dirty="0" err="1"/>
              <a:t>Docker</a:t>
            </a:r>
            <a:r>
              <a:rPr lang="en-US" sz="2200" dirty="0"/>
              <a:t>' Driver</a:t>
            </a:r>
          </a:p>
          <a:p>
            <a:r>
              <a:rPr lang="en-US" sz="2200" dirty="0"/>
              <a:t>-----&gt; Installing Busser (busser)</a:t>
            </a:r>
          </a:p>
          <a:p>
            <a:r>
              <a:rPr lang="en-US" sz="2200" dirty="0"/>
              <a:t>Fetching: thor-0.19.0.gem (100%)</a:t>
            </a:r>
          </a:p>
          <a:p>
            <a:r>
              <a:rPr lang="en-US" sz="2200" dirty="0"/>
              <a:t>       Successfully installed thor-0.19.0</a:t>
            </a:r>
          </a:p>
          <a:p>
            <a:r>
              <a:rPr lang="en-US" sz="2200" dirty="0"/>
              <a:t>Fetching: busser-0.7.1.gem (100%)</a:t>
            </a:r>
          </a:p>
          <a:p>
            <a:r>
              <a:rPr lang="en-US" sz="2200" dirty="0"/>
              <a:t>       Successfully installed busser-0.7.1</a:t>
            </a:r>
          </a:p>
          <a:p>
            <a:r>
              <a:rPr lang="en-US" sz="2200" dirty="0"/>
              <a:t>       2 gems installed</a:t>
            </a:r>
          </a:p>
          <a:p>
            <a:r>
              <a:rPr lang="en-US" sz="2200" dirty="0"/>
              <a:t>-----&gt; Setting up Busser</a:t>
            </a:r>
          </a:p>
          <a:p>
            <a:r>
              <a:rPr lang="en-US" sz="2200" dirty="0"/>
              <a:t>       Creating BUSSER_ROOT in /</a:t>
            </a:r>
            <a:r>
              <a:rPr lang="en-US" sz="2200" dirty="0" err="1"/>
              <a:t>tmp</a:t>
            </a:r>
            <a:r>
              <a:rPr lang="en-US" sz="2200" dirty="0"/>
              <a:t>/verifier</a:t>
            </a:r>
          </a:p>
          <a:p>
            <a:r>
              <a:rPr lang="en-US" sz="2200" dirty="0"/>
              <a:t>       Creating busser </a:t>
            </a:r>
            <a:r>
              <a:rPr lang="en-US" sz="2200" dirty="0" err="1"/>
              <a:t>binstub</a:t>
            </a:r>
            <a:endParaRPr lang="en-US" sz="2200" dirty="0"/>
          </a:p>
          <a:p>
            <a:r>
              <a:rPr lang="en-US" sz="2200" dirty="0"/>
              <a:t>       Installing Busser plugins: busser-</a:t>
            </a:r>
            <a:r>
              <a:rPr lang="en-US" sz="2200" dirty="0" err="1" smtClean="0"/>
              <a:t>serverspec</a:t>
            </a:r>
            <a:endParaRPr lang="en-US" sz="2200" dirty="0"/>
          </a:p>
        </p:txBody>
      </p:sp>
      <p:sp>
        <p:nvSpPr>
          <p:cNvPr id="3" name="Title 2"/>
          <p:cNvSpPr>
            <a:spLocks noGrp="1"/>
          </p:cNvSpPr>
          <p:nvPr>
            <p:ph type="title"/>
          </p:nvPr>
        </p:nvSpPr>
        <p:spPr/>
        <p:txBody>
          <a:bodyPr/>
          <a:lstStyle/>
          <a:p>
            <a:r>
              <a:rPr lang="en-US" dirty="0" smtClean="0"/>
              <a:t>GL: Run </a:t>
            </a:r>
            <a:r>
              <a:rPr lang="en-US" dirty="0"/>
              <a:t>O</a:t>
            </a:r>
            <a:r>
              <a:rPr lang="en-US" dirty="0" smtClean="0"/>
              <a:t>ur Tests</a:t>
            </a:r>
            <a:endParaRPr lang="en-US" dirty="0"/>
          </a:p>
        </p:txBody>
      </p:sp>
      <p:sp>
        <p:nvSpPr>
          <p:cNvPr id="4" name="Text Placeholder 3"/>
          <p:cNvSpPr>
            <a:spLocks noGrp="1"/>
          </p:cNvSpPr>
          <p:nvPr>
            <p:ph type="body" sz="quarter" idx="11"/>
          </p:nvPr>
        </p:nvSpPr>
        <p:spPr/>
        <p:txBody>
          <a:bodyPr/>
          <a:lstStyle/>
          <a:p>
            <a:r>
              <a:rPr lang="en-US" dirty="0" smtClean="0"/>
              <a:t>$ kitchen test</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17</a:t>
            </a:fld>
            <a:endParaRPr lang="en-US" dirty="0"/>
          </a:p>
        </p:txBody>
      </p:sp>
    </p:spTree>
    <p:extLst>
      <p:ext uri="{BB962C8B-B14F-4D97-AF65-F5344CB8AC3E}">
        <p14:creationId xmlns:p14="http://schemas.microsoft.com/office/powerpoint/2010/main" val="10072467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609599" y="304801"/>
            <a:ext cx="15288491" cy="796636"/>
          </a:xfrm>
        </p:spPr>
        <p:txBody>
          <a:bodyPr>
            <a:normAutofit/>
          </a:bodyPr>
          <a:lstStyle/>
          <a:p>
            <a:r>
              <a:rPr lang="en-US" sz="4800" dirty="0" smtClean="0"/>
              <a:t>GL: </a:t>
            </a:r>
            <a:r>
              <a:rPr lang="en-US" sz="4800" dirty="0"/>
              <a:t>Return Home and Apply </a:t>
            </a:r>
            <a:r>
              <a:rPr lang="en-US" sz="4800" dirty="0" smtClean="0"/>
              <a:t>workstation </a:t>
            </a:r>
            <a:r>
              <a:rPr lang="en-US" sz="4800" dirty="0"/>
              <a:t>Cookbook</a:t>
            </a:r>
          </a:p>
        </p:txBody>
      </p:sp>
      <p:sp>
        <p:nvSpPr>
          <p:cNvPr id="4" name="Text Placeholder 3"/>
          <p:cNvSpPr>
            <a:spLocks noGrp="1"/>
          </p:cNvSpPr>
          <p:nvPr>
            <p:ph type="body" sz="quarter" idx="11"/>
          </p:nvPr>
        </p:nvSpPr>
        <p:spPr>
          <a:xfrm>
            <a:off x="1121104" y="1288471"/>
            <a:ext cx="14422528" cy="1380022"/>
          </a:xfrm>
        </p:spPr>
        <p:txBody>
          <a:bodyPr/>
          <a:lstStyle/>
          <a:p>
            <a:r>
              <a:rPr lang="en-US" sz="3200" dirty="0" smtClean="0"/>
              <a:t>$ cd ~</a:t>
            </a:r>
            <a:endParaRPr lang="en-US" sz="3200" dirty="0"/>
          </a:p>
          <a:p>
            <a:r>
              <a:rPr lang="en-US" sz="3200" dirty="0"/>
              <a:t>$ sudo chef-client --local-mode -r "recipe[workstation</a:t>
            </a:r>
            <a:r>
              <a:rPr lang="en-US" sz="3200" dirty="0" smtClean="0"/>
              <a:t>]"</a:t>
            </a:r>
            <a:endParaRPr lang="en-US" sz="3200"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18</a:t>
            </a:fld>
            <a:endParaRPr lang="en-US" dirty="0"/>
          </a:p>
        </p:txBody>
      </p:sp>
      <p:sp>
        <p:nvSpPr>
          <p:cNvPr id="9" name="Content Placeholder 1"/>
          <p:cNvSpPr>
            <a:spLocks noGrp="1"/>
          </p:cNvSpPr>
          <p:nvPr>
            <p:ph sz="quarter" idx="10"/>
          </p:nvPr>
        </p:nvSpPr>
        <p:spPr>
          <a:xfrm>
            <a:off x="1121104" y="2992578"/>
            <a:ext cx="14423693" cy="5096743"/>
          </a:xfrm>
        </p:spPr>
        <p:txBody>
          <a:bodyPr/>
          <a:lstStyle/>
          <a:p>
            <a:r>
              <a:rPr lang="en-US" sz="2300" dirty="0"/>
              <a:t>resolving cookbooks for run list: ["workstation"]</a:t>
            </a:r>
          </a:p>
          <a:p>
            <a:r>
              <a:rPr lang="en-US" sz="2300" dirty="0"/>
              <a:t>Synchronizing Cookbooks:</a:t>
            </a:r>
          </a:p>
          <a:p>
            <a:r>
              <a:rPr lang="en-US" sz="2300" dirty="0"/>
              <a:t>  - workstation</a:t>
            </a:r>
          </a:p>
          <a:p>
            <a:r>
              <a:rPr lang="en-US" sz="2300" dirty="0"/>
              <a:t>Compiling Cookbooks...</a:t>
            </a:r>
          </a:p>
          <a:p>
            <a:r>
              <a:rPr lang="en-US" sz="2300" dirty="0"/>
              <a:t>Converging 6 resources</a:t>
            </a:r>
          </a:p>
          <a:p>
            <a:r>
              <a:rPr lang="en-US" sz="2300" dirty="0"/>
              <a:t>Recipe: workstation::setup</a:t>
            </a:r>
          </a:p>
          <a:p>
            <a:r>
              <a:rPr lang="en-US" sz="2300" dirty="0"/>
              <a:t>  * </a:t>
            </a:r>
            <a:r>
              <a:rPr lang="en-US" sz="2300" dirty="0" err="1"/>
              <a:t>yum_package</a:t>
            </a:r>
            <a:r>
              <a:rPr lang="en-US" sz="2300" dirty="0"/>
              <a:t>[</a:t>
            </a:r>
            <a:r>
              <a:rPr lang="en-US" sz="2300" dirty="0" err="1"/>
              <a:t>nano</a:t>
            </a:r>
            <a:r>
              <a:rPr lang="en-US" sz="2300" dirty="0"/>
              <a:t>] action install (up to date)</a:t>
            </a:r>
          </a:p>
          <a:p>
            <a:r>
              <a:rPr lang="en-US" sz="2300" dirty="0"/>
              <a:t>  * </a:t>
            </a:r>
            <a:r>
              <a:rPr lang="en-US" sz="2300" dirty="0" err="1"/>
              <a:t>yum_package</a:t>
            </a:r>
            <a:r>
              <a:rPr lang="en-US" sz="2300" dirty="0"/>
              <a:t>[vim] action install (up to date)</a:t>
            </a:r>
          </a:p>
          <a:p>
            <a:r>
              <a:rPr lang="en-US" sz="2300" dirty="0"/>
              <a:t>  * </a:t>
            </a:r>
            <a:r>
              <a:rPr lang="en-US" sz="2300" dirty="0" err="1"/>
              <a:t>yum_package</a:t>
            </a:r>
            <a:r>
              <a:rPr lang="en-US" sz="2300" dirty="0"/>
              <a:t>[emacs] action install (up to date)</a:t>
            </a:r>
          </a:p>
          <a:p>
            <a:r>
              <a:rPr lang="en-US" sz="2300" dirty="0"/>
              <a:t>  * </a:t>
            </a:r>
            <a:r>
              <a:rPr lang="en-US" sz="2300" dirty="0" err="1"/>
              <a:t>yum_package</a:t>
            </a:r>
            <a:r>
              <a:rPr lang="en-US" sz="2300" dirty="0"/>
              <a:t>[tree] action install (up to date)</a:t>
            </a:r>
          </a:p>
          <a:p>
            <a:r>
              <a:rPr lang="en-US" sz="2300" dirty="0"/>
              <a:t>  * </a:t>
            </a:r>
            <a:r>
              <a:rPr lang="en-US" sz="2300" dirty="0" err="1"/>
              <a:t>yum_package</a:t>
            </a:r>
            <a:r>
              <a:rPr lang="en-US" sz="2300" dirty="0"/>
              <a:t>[</a:t>
            </a:r>
            <a:r>
              <a:rPr lang="en-US" sz="2300" dirty="0" err="1"/>
              <a:t>git</a:t>
            </a:r>
            <a:r>
              <a:rPr lang="en-US" sz="2300" dirty="0"/>
              <a:t>] action install (up to date</a:t>
            </a:r>
            <a:r>
              <a:rPr lang="en-US" sz="2300" dirty="0" smtClean="0"/>
              <a:t>)</a:t>
            </a:r>
            <a:endParaRPr lang="en-US" sz="2300" dirty="0"/>
          </a:p>
        </p:txBody>
      </p:sp>
    </p:spTree>
    <p:extLst>
      <p:ext uri="{BB962C8B-B14F-4D97-AF65-F5344CB8AC3E}">
        <p14:creationId xmlns:p14="http://schemas.microsoft.com/office/powerpoint/2010/main" val="28750527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a:t>Property of ...</a:t>
            </a:r>
          </a:p>
          <a:p>
            <a:endParaRPr lang="en-US" dirty="0"/>
          </a:p>
          <a:p>
            <a:r>
              <a:rPr lang="en-US" dirty="0"/>
              <a:t>  IPADDRESS: 172.31.8.68</a:t>
            </a:r>
          </a:p>
          <a:p>
            <a:r>
              <a:rPr lang="en-US" dirty="0"/>
              <a:t>  HOSTNAME : ip-172-31-8-68</a:t>
            </a:r>
          </a:p>
          <a:p>
            <a:r>
              <a:rPr lang="en-US" dirty="0"/>
              <a:t>  MEMORY   : 605048 kB</a:t>
            </a:r>
          </a:p>
          <a:p>
            <a:r>
              <a:rPr lang="en-US" dirty="0"/>
              <a:t>  CPU      : 1795.672</a:t>
            </a:r>
          </a:p>
        </p:txBody>
      </p:sp>
      <p:sp>
        <p:nvSpPr>
          <p:cNvPr id="3" name="Title 2"/>
          <p:cNvSpPr>
            <a:spLocks noGrp="1"/>
          </p:cNvSpPr>
          <p:nvPr>
            <p:ph type="title"/>
          </p:nvPr>
        </p:nvSpPr>
        <p:spPr/>
        <p:txBody>
          <a:bodyPr>
            <a:normAutofit/>
          </a:bodyPr>
          <a:lstStyle/>
          <a:p>
            <a:r>
              <a:rPr lang="en-US" sz="4800" dirty="0" smtClean="0"/>
              <a:t>GL: Verify that the /etc/</a:t>
            </a:r>
            <a:r>
              <a:rPr lang="en-US" sz="4800" dirty="0" err="1" smtClean="0"/>
              <a:t>motd</a:t>
            </a:r>
            <a:r>
              <a:rPr lang="en-US" sz="4800" dirty="0" smtClean="0"/>
              <a:t> Has </a:t>
            </a:r>
            <a:r>
              <a:rPr lang="en-US" sz="4800" dirty="0"/>
              <a:t>B</a:t>
            </a:r>
            <a:r>
              <a:rPr lang="en-US" sz="4800" dirty="0" smtClean="0"/>
              <a:t>een </a:t>
            </a:r>
            <a:r>
              <a:rPr lang="en-US" sz="4800" dirty="0"/>
              <a:t>U</a:t>
            </a:r>
            <a:r>
              <a:rPr lang="en-US" sz="4800" dirty="0" smtClean="0"/>
              <a:t>pdated</a:t>
            </a:r>
            <a:endParaRPr lang="en-US" sz="4800" dirty="0"/>
          </a:p>
        </p:txBody>
      </p:sp>
      <p:sp>
        <p:nvSpPr>
          <p:cNvPr id="4" name="Text Placeholder 3"/>
          <p:cNvSpPr>
            <a:spLocks noGrp="1"/>
          </p:cNvSpPr>
          <p:nvPr>
            <p:ph type="body" sz="quarter" idx="11"/>
          </p:nvPr>
        </p:nvSpPr>
        <p:spPr/>
        <p:txBody>
          <a:bodyPr/>
          <a:lstStyle/>
          <a:p>
            <a:r>
              <a:rPr lang="en-US" dirty="0" smtClean="0"/>
              <a:t>$ cat /</a:t>
            </a:r>
            <a:r>
              <a:rPr lang="en-US" dirty="0" err="1" smtClean="0"/>
              <a:t>etc</a:t>
            </a:r>
            <a:r>
              <a:rPr lang="en-US" dirty="0" smtClean="0"/>
              <a:t>/</a:t>
            </a:r>
            <a:r>
              <a:rPr lang="en-US" dirty="0" err="1" smtClean="0"/>
              <a:t>motd</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19</a:t>
            </a:fld>
            <a:endParaRPr lang="en-US" dirty="0"/>
          </a:p>
        </p:txBody>
      </p:sp>
    </p:spTree>
    <p:extLst>
      <p:ext uri="{BB962C8B-B14F-4D97-AF65-F5344CB8AC3E}">
        <p14:creationId xmlns:p14="http://schemas.microsoft.com/office/powerpoint/2010/main" val="7606937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Objectives</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2</a:t>
            </a:fld>
            <a:endParaRPr lang="en-US" dirty="0"/>
          </a:p>
        </p:txBody>
      </p:sp>
      <p:sp>
        <p:nvSpPr>
          <p:cNvPr id="17" name="Text Placeholder 4"/>
          <p:cNvSpPr>
            <a:spLocks noGrp="1"/>
          </p:cNvSpPr>
          <p:nvPr>
            <p:ph type="body" sz="quarter" idx="12"/>
          </p:nvPr>
        </p:nvSpPr>
        <p:spPr>
          <a:xfrm>
            <a:off x="677333" y="1396503"/>
            <a:ext cx="14898624" cy="6018636"/>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lvl="1"/>
            <a:r>
              <a:rPr lang="en-US" dirty="0" smtClean="0"/>
              <a:t>After completing this module, you should be able to</a:t>
            </a:r>
          </a:p>
          <a:p>
            <a:pPr marL="918610" lvl="1" indent="-609585">
              <a:buFont typeface="Wingdings" panose="05000000000000000000" pitchFamily="2" charset="2"/>
              <a:buChar char="Ø"/>
            </a:pPr>
            <a:r>
              <a:rPr lang="en-US" dirty="0" smtClean="0"/>
              <a:t>Capture details about a system</a:t>
            </a:r>
          </a:p>
          <a:p>
            <a:pPr marL="918610" lvl="1" indent="-609585">
              <a:buFont typeface="Wingdings" panose="05000000000000000000" pitchFamily="2" charset="2"/>
              <a:buChar char="Ø"/>
            </a:pPr>
            <a:r>
              <a:rPr lang="en-US" dirty="0" smtClean="0"/>
              <a:t>Use the node object within a recipe</a:t>
            </a:r>
          </a:p>
          <a:p>
            <a:pPr marL="918610" lvl="1" indent="-609585">
              <a:buFont typeface="Wingdings" panose="05000000000000000000" pitchFamily="2" charset="2"/>
              <a:buChar char="Ø"/>
            </a:pPr>
            <a:r>
              <a:rPr lang="en-US" dirty="0"/>
              <a:t>Use Ruby's string </a:t>
            </a:r>
            <a:r>
              <a:rPr lang="en-US" dirty="0" smtClean="0"/>
              <a:t>interpolation</a:t>
            </a:r>
          </a:p>
          <a:p>
            <a:pPr marL="918610" lvl="1" indent="-609585">
              <a:buFont typeface="Wingdings" panose="05000000000000000000" pitchFamily="2" charset="2"/>
              <a:buChar char="Ø"/>
            </a:pPr>
            <a:r>
              <a:rPr lang="en-US" dirty="0" smtClean="0"/>
              <a:t>Update </a:t>
            </a:r>
            <a:r>
              <a:rPr lang="en-US" dirty="0"/>
              <a:t>the version of a </a:t>
            </a:r>
            <a:r>
              <a:rPr lang="en-US" dirty="0" smtClean="0"/>
              <a:t>cookbook</a:t>
            </a:r>
            <a:endParaRPr lang="en-US" dirty="0"/>
          </a:p>
          <a:p>
            <a:pPr marL="918610" lvl="1" indent="-609585">
              <a:buFont typeface="Arial" panose="020B0604020202020204" pitchFamily="34" charset="0"/>
              <a:buChar char="•"/>
            </a:pPr>
            <a:endParaRPr lang="en-US" dirty="0" smtClean="0"/>
          </a:p>
          <a:p>
            <a:pPr marL="918610" lvl="1" indent="-609585">
              <a:buFont typeface="Arial" panose="020B0604020202020204" pitchFamily="34" charset="0"/>
              <a:buChar char="•"/>
            </a:pPr>
            <a:endParaRPr lang="en-US" dirty="0" smtClean="0"/>
          </a:p>
          <a:p>
            <a:pPr lvl="1"/>
            <a:endParaRPr lang="en-US" dirty="0"/>
          </a:p>
        </p:txBody>
      </p:sp>
      <p:sp>
        <p:nvSpPr>
          <p:cNvPr id="22" name="Footer Placeholder 21"/>
          <p:cNvSpPr>
            <a:spLocks noGrp="1"/>
          </p:cNvSpPr>
          <p:nvPr>
            <p:ph type="ftr" sz="quarter" idx="10"/>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Tree>
    <p:extLst>
      <p:ext uri="{BB962C8B-B14F-4D97-AF65-F5344CB8AC3E}">
        <p14:creationId xmlns:p14="http://schemas.microsoft.com/office/powerpoint/2010/main" val="5100829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Capturing System Data</a:t>
            </a:r>
            <a:endParaRPr lang="en-US" dirty="0"/>
          </a:p>
        </p:txBody>
      </p:sp>
      <p:sp>
        <p:nvSpPr>
          <p:cNvPr id="3" name="Subtitle 2"/>
          <p:cNvSpPr>
            <a:spLocks noGrp="1"/>
          </p:cNvSpPr>
          <p:nvPr>
            <p:ph type="subTitle" idx="1"/>
          </p:nvPr>
        </p:nvSpPr>
        <p:spPr>
          <a:xfrm>
            <a:off x="3013753" y="3505071"/>
            <a:ext cx="10974132" cy="2937293"/>
          </a:xfrm>
        </p:spPr>
        <p:txBody>
          <a:bodyPr/>
          <a:lstStyle/>
          <a:p>
            <a:r>
              <a:rPr lang="en-US" dirty="0" smtClean="0"/>
              <a:t>What are the limitations of the way we captured this data?</a:t>
            </a:r>
          </a:p>
          <a:p>
            <a:endParaRPr lang="en-US" dirty="0"/>
          </a:p>
          <a:p>
            <a:r>
              <a:rPr lang="en-US" dirty="0"/>
              <a:t>How accurate will our MOTD be when we deploy it on other systems</a:t>
            </a:r>
            <a:r>
              <a:rPr lang="en-US" dirty="0" smtClean="0"/>
              <a:t>?</a:t>
            </a:r>
          </a:p>
          <a:p>
            <a:endParaRPr lang="en-US" dirty="0"/>
          </a:p>
          <a:p>
            <a:r>
              <a:rPr lang="en-US" dirty="0"/>
              <a:t>Are these values we would want to capture in our tests?</a:t>
            </a:r>
          </a:p>
          <a:p>
            <a:endParaRPr lang="en-US" dirty="0"/>
          </a:p>
          <a:p>
            <a:endParaRPr lang="en-US" dirty="0"/>
          </a:p>
        </p:txBody>
      </p:sp>
      <p:sp>
        <p:nvSpPr>
          <p:cNvPr id="4" name="Footer Placeholder 3"/>
          <p:cNvSpPr>
            <a:spLocks noGrp="1"/>
          </p:cNvSpPr>
          <p:nvPr>
            <p:ph type="ftr" sz="quarter" idx="15"/>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20</a:t>
            </a:fld>
            <a:endParaRPr lang="en-US" dirty="0"/>
          </a:p>
        </p:txBody>
      </p:sp>
    </p:spTree>
    <p:extLst>
      <p:ext uri="{BB962C8B-B14F-4D97-AF65-F5344CB8AC3E}">
        <p14:creationId xmlns:p14="http://schemas.microsoft.com/office/powerpoint/2010/main" val="36504993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normAutofit fontScale="90000"/>
          </a:bodyPr>
          <a:lstStyle/>
          <a:p>
            <a:r>
              <a:rPr lang="en-US" dirty="0" smtClean="0"/>
              <a:t>Hard Coded Values</a:t>
            </a:r>
            <a:endParaRPr lang="en-US" dirty="0"/>
          </a:p>
        </p:txBody>
      </p:sp>
      <p:sp>
        <p:nvSpPr>
          <p:cNvPr id="3" name="Content Placeholder 2"/>
          <p:cNvSpPr>
            <a:spLocks noGrp="1"/>
          </p:cNvSpPr>
          <p:nvPr>
            <p:ph type="subTitle" idx="1"/>
          </p:nvPr>
        </p:nvSpPr>
        <p:spPr/>
        <p:txBody>
          <a:bodyPr>
            <a:normAutofit/>
          </a:bodyPr>
          <a:lstStyle/>
          <a:p>
            <a:r>
              <a:rPr lang="en-US" dirty="0" smtClean="0"/>
              <a:t>The values that we have derived at this moment may not be the correct values when we deploy this recipe again even on the same system!</a:t>
            </a:r>
            <a:endParaRPr lang="en-US" dirty="0"/>
          </a:p>
        </p:txBody>
      </p:sp>
      <p:sp>
        <p:nvSpPr>
          <p:cNvPr id="2" name="Footer Placeholder 1"/>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5" name="Slide Number Placeholder 4"/>
          <p:cNvSpPr>
            <a:spLocks noGrp="1"/>
          </p:cNvSpPr>
          <p:nvPr>
            <p:ph type="sldNum" sz="quarter" idx="13"/>
          </p:nvPr>
        </p:nvSpPr>
        <p:spPr/>
        <p:txBody>
          <a:bodyPr/>
          <a:lstStyle/>
          <a:p>
            <a:fld id="{D3C6E21F-9381-4880-84FB-1E73165A9E9D}" type="slidenum">
              <a:rPr lang="en-US" smtClean="0"/>
              <a:pPr/>
              <a:t>21</a:t>
            </a:fld>
            <a:endParaRPr lang="en-US" dirty="0"/>
          </a:p>
        </p:txBody>
      </p:sp>
    </p:spTree>
    <p:extLst>
      <p:ext uri="{BB962C8B-B14F-4D97-AF65-F5344CB8AC3E}">
        <p14:creationId xmlns:p14="http://schemas.microsoft.com/office/powerpoint/2010/main" val="1828924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normAutofit fontScale="90000"/>
          </a:bodyPr>
          <a:lstStyle/>
          <a:p>
            <a:r>
              <a:rPr lang="en-US" dirty="0" smtClean="0"/>
              <a:t>Data In Real Time</a:t>
            </a:r>
            <a:endParaRPr lang="en-US" dirty="0"/>
          </a:p>
        </p:txBody>
      </p:sp>
      <p:sp>
        <p:nvSpPr>
          <p:cNvPr id="5" name="Subtitle 4"/>
          <p:cNvSpPr>
            <a:spLocks noGrp="1"/>
          </p:cNvSpPr>
          <p:nvPr>
            <p:ph type="subTitle" idx="1"/>
          </p:nvPr>
        </p:nvSpPr>
        <p:spPr/>
        <p:txBody>
          <a:bodyPr/>
          <a:lstStyle/>
          <a:p>
            <a:r>
              <a:rPr lang="en-US" dirty="0" smtClean="0"/>
              <a:t>How could we capture this data in real-time?</a:t>
            </a:r>
            <a:endParaRPr lang="en-US" dirty="0"/>
          </a:p>
        </p:txBody>
      </p:sp>
      <p:sp>
        <p:nvSpPr>
          <p:cNvPr id="2" name="Footer Placeholder 1"/>
          <p:cNvSpPr>
            <a:spLocks noGrp="1"/>
          </p:cNvSpPr>
          <p:nvPr>
            <p:ph type="ftr" sz="quarter" idx="15"/>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3" name="Slide Number Placeholder 2"/>
          <p:cNvSpPr>
            <a:spLocks noGrp="1"/>
          </p:cNvSpPr>
          <p:nvPr>
            <p:ph type="sldNum" sz="quarter" idx="16"/>
          </p:nvPr>
        </p:nvSpPr>
        <p:spPr/>
        <p:txBody>
          <a:bodyPr/>
          <a:lstStyle/>
          <a:p>
            <a:fld id="{D3C6E21F-9381-4880-84FB-1E73165A9E9D}" type="slidenum">
              <a:rPr lang="en-US" smtClean="0"/>
              <a:pPr/>
              <a:t>22</a:t>
            </a:fld>
            <a:endParaRPr lang="en-US" dirty="0"/>
          </a:p>
        </p:txBody>
      </p:sp>
    </p:spTree>
    <p:extLst>
      <p:ext uri="{BB962C8B-B14F-4D97-AF65-F5344CB8AC3E}">
        <p14:creationId xmlns:p14="http://schemas.microsoft.com/office/powerpoint/2010/main" val="136172783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err="1" smtClean="0"/>
              <a:t>Ohai</a:t>
            </a:r>
            <a:r>
              <a:rPr lang="en-US" dirty="0" smtClean="0"/>
              <a:t>!</a:t>
            </a:r>
            <a:endParaRPr lang="en-US" dirty="0"/>
          </a:p>
        </p:txBody>
      </p:sp>
      <p:sp>
        <p:nvSpPr>
          <p:cNvPr id="3" name="Subtitle 2"/>
          <p:cNvSpPr>
            <a:spLocks noGrp="1"/>
          </p:cNvSpPr>
          <p:nvPr>
            <p:ph type="subTitle" idx="1"/>
          </p:nvPr>
        </p:nvSpPr>
        <p:spPr>
          <a:xfrm>
            <a:off x="3013753" y="3506117"/>
            <a:ext cx="10974132" cy="3694012"/>
          </a:xfrm>
        </p:spPr>
        <p:txBody>
          <a:bodyPr/>
          <a:lstStyle/>
          <a:p>
            <a:r>
              <a:rPr lang="en-US" dirty="0" err="1"/>
              <a:t>Ohai</a:t>
            </a:r>
            <a:r>
              <a:rPr lang="en-US" dirty="0"/>
              <a:t> is </a:t>
            </a:r>
            <a:r>
              <a:rPr lang="en-US" dirty="0" smtClean="0"/>
              <a:t>a tool that already captures all the data that we similarly demonstrated finding.</a:t>
            </a:r>
            <a:endParaRPr lang="en-US" dirty="0"/>
          </a:p>
        </p:txBody>
      </p:sp>
      <p:sp>
        <p:nvSpPr>
          <p:cNvPr id="5" name="Content Placeholder 3"/>
          <p:cNvSpPr>
            <a:spLocks noGrp="1"/>
          </p:cNvSpPr>
          <p:nvPr>
            <p:ph sz="quarter" idx="4294967295"/>
          </p:nvPr>
        </p:nvSpPr>
        <p:spPr>
          <a:xfrm>
            <a:off x="3726363" y="7357207"/>
            <a:ext cx="8917577" cy="524133"/>
          </a:xfrm>
        </p:spPr>
        <p:txBody>
          <a:bodyPr anchor="ctr">
            <a:normAutofit/>
          </a:bodyPr>
          <a:lstStyle>
            <a:lvl1pPr marL="0" indent="0" algn="ctr">
              <a:buNone/>
              <a:defRPr sz="1800">
                <a:solidFill>
                  <a:schemeClr val="tx1"/>
                </a:solidFill>
              </a:defRPr>
            </a:lvl1pPr>
          </a:lstStyle>
          <a:p>
            <a:pPr lvl="0"/>
            <a:r>
              <a:rPr lang="en-US" sz="2800" dirty="0" smtClean="0">
                <a:hlinkClick r:id="rId3"/>
              </a:rPr>
              <a:t>http://</a:t>
            </a:r>
            <a:r>
              <a:rPr lang="en-US" sz="2800" dirty="0" err="1" smtClean="0">
                <a:hlinkClick r:id="rId3"/>
              </a:rPr>
              <a:t>docs.chef.io</a:t>
            </a:r>
            <a:r>
              <a:rPr lang="en-US" sz="2800" dirty="0" smtClean="0">
                <a:hlinkClick r:id="rId3"/>
              </a:rPr>
              <a:t>/</a:t>
            </a:r>
            <a:r>
              <a:rPr lang="en-US" sz="2800" dirty="0" err="1" smtClean="0">
                <a:hlinkClick r:id="rId3"/>
              </a:rPr>
              <a:t>ohai.html</a:t>
            </a:r>
            <a:endParaRPr lang="en-US" sz="2800" dirty="0"/>
          </a:p>
        </p:txBody>
      </p:sp>
      <p:sp>
        <p:nvSpPr>
          <p:cNvPr id="4" name="Footer Placeholder 3"/>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23</a:t>
            </a:fld>
            <a:endParaRPr lang="en-US" dirty="0"/>
          </a:p>
        </p:txBody>
      </p:sp>
    </p:spTree>
    <p:extLst>
      <p:ext uri="{BB962C8B-B14F-4D97-AF65-F5344CB8AC3E}">
        <p14:creationId xmlns:p14="http://schemas.microsoft.com/office/powerpoint/2010/main" val="5102922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Ohai</a:t>
            </a:r>
            <a:r>
              <a:rPr lang="en-US" dirty="0" smtClean="0"/>
              <a:t>!</a:t>
            </a:r>
            <a:endParaRPr lang="en-US" dirty="0"/>
          </a:p>
        </p:txBody>
      </p:sp>
      <p:sp>
        <p:nvSpPr>
          <p:cNvPr id="3" name="Content Placeholder 2"/>
          <p:cNvSpPr>
            <a:spLocks noGrp="1"/>
          </p:cNvSpPr>
          <p:nvPr>
            <p:ph sz="quarter" idx="10"/>
          </p:nvPr>
        </p:nvSpPr>
        <p:spPr/>
        <p:txBody>
          <a:bodyPr/>
          <a:lstStyle/>
          <a:p>
            <a:r>
              <a:rPr lang="en-US" sz="2200" dirty="0"/>
              <a:t>{</a:t>
            </a:r>
          </a:p>
          <a:p>
            <a:r>
              <a:rPr lang="en-US" sz="2200" dirty="0"/>
              <a:t>  "kernel": {</a:t>
            </a:r>
          </a:p>
          <a:p>
            <a:r>
              <a:rPr lang="en-US" sz="2200" dirty="0"/>
              <a:t>    "name": "Linux",</a:t>
            </a:r>
          </a:p>
          <a:p>
            <a:r>
              <a:rPr lang="en-US" sz="2200" dirty="0"/>
              <a:t>    "release": "2.6.32-431.1.2.0.1.el6.x86_64",</a:t>
            </a:r>
          </a:p>
          <a:p>
            <a:r>
              <a:rPr lang="en-US" sz="2200" dirty="0"/>
              <a:t>    "version": "#1 SMP Fri Dec 13 13:06:13 UTC 2013",</a:t>
            </a:r>
          </a:p>
          <a:p>
            <a:r>
              <a:rPr lang="en-US" sz="2200" dirty="0"/>
              <a:t>    "machine": "x86_64",</a:t>
            </a:r>
          </a:p>
          <a:p>
            <a:r>
              <a:rPr lang="en-US" sz="2200" dirty="0"/>
              <a:t>    "</a:t>
            </a:r>
            <a:r>
              <a:rPr lang="en-US" sz="2200" dirty="0" err="1"/>
              <a:t>os</a:t>
            </a:r>
            <a:r>
              <a:rPr lang="en-US" sz="2200" dirty="0"/>
              <a:t>": "GNU/Linux",</a:t>
            </a:r>
          </a:p>
          <a:p>
            <a:r>
              <a:rPr lang="en-US" sz="2200" dirty="0"/>
              <a:t>    "modules": {</a:t>
            </a:r>
          </a:p>
          <a:p>
            <a:r>
              <a:rPr lang="en-US" sz="2200" dirty="0"/>
              <a:t>      "</a:t>
            </a:r>
            <a:r>
              <a:rPr lang="en-US" sz="2200" dirty="0" err="1"/>
              <a:t>veth</a:t>
            </a:r>
            <a:r>
              <a:rPr lang="en-US" sz="2200" dirty="0"/>
              <a:t>": {</a:t>
            </a:r>
          </a:p>
          <a:p>
            <a:r>
              <a:rPr lang="en-US" sz="2200" dirty="0"/>
              <a:t>        "size": "5040",</a:t>
            </a:r>
          </a:p>
          <a:p>
            <a:r>
              <a:rPr lang="en-US" sz="2200" dirty="0"/>
              <a:t>        "</a:t>
            </a:r>
            <a:r>
              <a:rPr lang="en-US" sz="2200" dirty="0" err="1"/>
              <a:t>refcount</a:t>
            </a:r>
            <a:r>
              <a:rPr lang="en-US" sz="2200" dirty="0"/>
              <a:t>": "0"</a:t>
            </a:r>
          </a:p>
          <a:p>
            <a:r>
              <a:rPr lang="en-US" sz="2200" dirty="0"/>
              <a:t>      },</a:t>
            </a:r>
          </a:p>
          <a:p>
            <a:r>
              <a:rPr lang="en-US" sz="2200" dirty="0"/>
              <a:t>      "</a:t>
            </a:r>
            <a:r>
              <a:rPr lang="en-US" sz="2200" dirty="0" err="1"/>
              <a:t>ipt_addrtype</a:t>
            </a:r>
            <a:r>
              <a:rPr lang="en-US" sz="2200" dirty="0"/>
              <a:t>": </a:t>
            </a:r>
            <a:r>
              <a:rPr lang="en-US" sz="2200" dirty="0" smtClean="0"/>
              <a:t>{</a:t>
            </a:r>
            <a:endParaRPr lang="en-US" sz="2200" dirty="0"/>
          </a:p>
        </p:txBody>
      </p:sp>
      <p:sp>
        <p:nvSpPr>
          <p:cNvPr id="4" name="Text Placeholder 3"/>
          <p:cNvSpPr>
            <a:spLocks noGrp="1"/>
          </p:cNvSpPr>
          <p:nvPr>
            <p:ph type="body" sz="quarter" idx="11"/>
          </p:nvPr>
        </p:nvSpPr>
        <p:spPr/>
        <p:txBody>
          <a:bodyPr/>
          <a:lstStyle/>
          <a:p>
            <a:r>
              <a:rPr lang="en-US" dirty="0" smtClean="0"/>
              <a:t>$ </a:t>
            </a:r>
            <a:r>
              <a:rPr lang="en-US" dirty="0" err="1" smtClean="0"/>
              <a:t>ohai</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24</a:t>
            </a:fld>
            <a:endParaRPr lang="en-US" dirty="0"/>
          </a:p>
        </p:txBody>
      </p:sp>
    </p:spTree>
    <p:extLst>
      <p:ext uri="{BB962C8B-B14F-4D97-AF65-F5344CB8AC3E}">
        <p14:creationId xmlns:p14="http://schemas.microsoft.com/office/powerpoint/2010/main" val="7418700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All About The System </a:t>
            </a:r>
            <a:endParaRPr lang="en-US" dirty="0"/>
          </a:p>
        </p:txBody>
      </p:sp>
      <p:sp>
        <p:nvSpPr>
          <p:cNvPr id="3" name="Subtitle 2"/>
          <p:cNvSpPr>
            <a:spLocks noGrp="1"/>
          </p:cNvSpPr>
          <p:nvPr>
            <p:ph type="subTitle" idx="1"/>
          </p:nvPr>
        </p:nvSpPr>
        <p:spPr/>
        <p:txBody>
          <a:bodyPr/>
          <a:lstStyle/>
          <a:p>
            <a:r>
              <a:rPr lang="en-US" dirty="0"/>
              <a:t>Ohai queries the operating system with a number of commands, similar to the ones </a:t>
            </a:r>
            <a:r>
              <a:rPr lang="en-US" dirty="0" smtClean="0"/>
              <a:t>demonstrated. </a:t>
            </a:r>
          </a:p>
          <a:p>
            <a:endParaRPr lang="en-US" dirty="0"/>
          </a:p>
          <a:p>
            <a:r>
              <a:rPr lang="en-US" dirty="0" smtClean="0"/>
              <a:t>The data is presented in JSON (JavaScript Object Notation).</a:t>
            </a:r>
            <a:endParaRPr lang="en-US" dirty="0"/>
          </a:p>
        </p:txBody>
      </p:sp>
      <p:sp>
        <p:nvSpPr>
          <p:cNvPr id="5" name="Content Placeholder 3"/>
          <p:cNvSpPr>
            <a:spLocks noGrp="1"/>
          </p:cNvSpPr>
          <p:nvPr>
            <p:ph sz="quarter" idx="4294967295"/>
          </p:nvPr>
        </p:nvSpPr>
        <p:spPr>
          <a:xfrm>
            <a:off x="3669213" y="7299667"/>
            <a:ext cx="8917577" cy="524133"/>
          </a:xfrm>
        </p:spPr>
        <p:txBody>
          <a:bodyPr anchor="ctr">
            <a:normAutofit/>
          </a:bodyPr>
          <a:lstStyle>
            <a:lvl1pPr marL="0" indent="0" algn="ctr">
              <a:buNone/>
              <a:defRPr sz="1800">
                <a:solidFill>
                  <a:schemeClr val="tx1"/>
                </a:solidFill>
              </a:defRPr>
            </a:lvl1pPr>
          </a:lstStyle>
          <a:p>
            <a:pPr lvl="0"/>
            <a:r>
              <a:rPr lang="en-US" sz="2800" dirty="0" smtClean="0">
                <a:hlinkClick r:id="rId3"/>
              </a:rPr>
              <a:t>http://</a:t>
            </a:r>
            <a:r>
              <a:rPr lang="en-US" sz="2800" dirty="0" err="1" smtClean="0">
                <a:hlinkClick r:id="rId3"/>
              </a:rPr>
              <a:t>docs.chef.io</a:t>
            </a:r>
            <a:r>
              <a:rPr lang="en-US" sz="2800" dirty="0" smtClean="0">
                <a:hlinkClick r:id="rId3"/>
              </a:rPr>
              <a:t>/</a:t>
            </a:r>
            <a:r>
              <a:rPr lang="en-US" sz="2800" dirty="0" err="1" smtClean="0">
                <a:hlinkClick r:id="rId3"/>
              </a:rPr>
              <a:t>ohai.html</a:t>
            </a:r>
            <a:endParaRPr lang="en-US" sz="2800" dirty="0"/>
          </a:p>
        </p:txBody>
      </p:sp>
      <p:sp>
        <p:nvSpPr>
          <p:cNvPr id="4" name="Footer Placeholder 3"/>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25</a:t>
            </a:fld>
            <a:endParaRPr lang="en-US" dirty="0"/>
          </a:p>
        </p:txBody>
      </p:sp>
    </p:spTree>
    <p:extLst>
      <p:ext uri="{BB962C8B-B14F-4D97-AF65-F5344CB8AC3E}">
        <p14:creationId xmlns:p14="http://schemas.microsoft.com/office/powerpoint/2010/main" val="39868314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err="1" smtClean="0"/>
              <a:t>ohai</a:t>
            </a:r>
            <a:r>
              <a:rPr lang="en-US" dirty="0" smtClean="0"/>
              <a:t> + chef-client = &lt;3</a:t>
            </a:r>
            <a:endParaRPr lang="en-US" dirty="0"/>
          </a:p>
        </p:txBody>
      </p:sp>
      <p:sp>
        <p:nvSpPr>
          <p:cNvPr id="3" name="Subtitle 2"/>
          <p:cNvSpPr>
            <a:spLocks noGrp="1"/>
          </p:cNvSpPr>
          <p:nvPr>
            <p:ph type="subTitle" idx="1"/>
          </p:nvPr>
        </p:nvSpPr>
        <p:spPr/>
        <p:txBody>
          <a:bodyPr/>
          <a:lstStyle/>
          <a:p>
            <a:r>
              <a:rPr lang="en-US" dirty="0" smtClean="0">
                <a:latin typeface="+mj-lt"/>
                <a:cs typeface="Courier New" panose="02070309020205020404" pitchFamily="49" charset="0"/>
              </a:rPr>
              <a:t>chef-client</a:t>
            </a:r>
            <a:r>
              <a:rPr lang="en-US" dirty="0" smtClean="0">
                <a:latin typeface="+mj-lt"/>
              </a:rPr>
              <a:t> and </a:t>
            </a:r>
            <a:r>
              <a:rPr lang="en-US" dirty="0" smtClean="0">
                <a:latin typeface="+mj-lt"/>
                <a:cs typeface="Courier New" panose="02070309020205020404" pitchFamily="49" charset="0"/>
              </a:rPr>
              <a:t>chef-apply</a:t>
            </a:r>
            <a:r>
              <a:rPr lang="en-US" dirty="0" smtClean="0">
                <a:latin typeface="+mj-lt"/>
              </a:rPr>
              <a:t> automatically executes </a:t>
            </a:r>
            <a:r>
              <a:rPr lang="en-US" dirty="0" err="1" smtClean="0">
                <a:latin typeface="+mj-lt"/>
                <a:cs typeface="Courier New" panose="02070309020205020404" pitchFamily="49" charset="0"/>
              </a:rPr>
              <a:t>ohai</a:t>
            </a:r>
            <a:r>
              <a:rPr lang="en-US" dirty="0" smtClean="0">
                <a:latin typeface="+mj-lt"/>
                <a:cs typeface="Courier New" panose="02070309020205020404" pitchFamily="49" charset="0"/>
              </a:rPr>
              <a:t> </a:t>
            </a:r>
            <a:r>
              <a:rPr lang="en-US" dirty="0" smtClean="0">
                <a:latin typeface="+mj-lt"/>
              </a:rPr>
              <a:t>and stores the data about the node in an object we can use within the recipes named </a:t>
            </a:r>
            <a:r>
              <a:rPr lang="en-US" dirty="0" smtClean="0">
                <a:latin typeface="+mj-lt"/>
                <a:cs typeface="Courier New" panose="02070309020205020404" pitchFamily="49" charset="0"/>
              </a:rPr>
              <a:t>node</a:t>
            </a:r>
            <a:r>
              <a:rPr lang="en-US" dirty="0" smtClean="0">
                <a:latin typeface="+mj-lt"/>
              </a:rPr>
              <a:t>.</a:t>
            </a:r>
            <a:endParaRPr lang="en-US" dirty="0">
              <a:latin typeface="+mj-lt"/>
              <a:cs typeface="Courier New" panose="02070309020205020404" pitchFamily="49" charset="0"/>
            </a:endParaRPr>
          </a:p>
        </p:txBody>
      </p:sp>
      <p:sp>
        <p:nvSpPr>
          <p:cNvPr id="5" name="Content Placeholder 3"/>
          <p:cNvSpPr>
            <a:spLocks noGrp="1"/>
          </p:cNvSpPr>
          <p:nvPr>
            <p:ph sz="quarter" idx="4294967295"/>
          </p:nvPr>
        </p:nvSpPr>
        <p:spPr>
          <a:xfrm>
            <a:off x="3669213" y="7318717"/>
            <a:ext cx="8917577" cy="524133"/>
          </a:xfrm>
        </p:spPr>
        <p:txBody>
          <a:bodyPr anchor="ctr">
            <a:normAutofit/>
          </a:bodyPr>
          <a:lstStyle>
            <a:lvl1pPr marL="0" indent="0" algn="ctr">
              <a:buNone/>
              <a:defRPr sz="1800">
                <a:solidFill>
                  <a:schemeClr val="tx1"/>
                </a:solidFill>
              </a:defRPr>
            </a:lvl1pPr>
          </a:lstStyle>
          <a:p>
            <a:pPr lvl="0"/>
            <a:r>
              <a:rPr lang="en-US" sz="2800" dirty="0" smtClean="0">
                <a:hlinkClick r:id="rId3"/>
              </a:rPr>
              <a:t>http://</a:t>
            </a:r>
            <a:r>
              <a:rPr lang="en-US" sz="2800" dirty="0" err="1" smtClean="0">
                <a:hlinkClick r:id="rId3"/>
              </a:rPr>
              <a:t>docs.chef.io</a:t>
            </a:r>
            <a:r>
              <a:rPr lang="en-US" sz="2800" dirty="0" smtClean="0">
                <a:hlinkClick r:id="rId3"/>
              </a:rPr>
              <a:t>/</a:t>
            </a:r>
            <a:r>
              <a:rPr lang="en-US" sz="2800" dirty="0" err="1" smtClean="0">
                <a:hlinkClick r:id="rId3"/>
              </a:rPr>
              <a:t>ohai.html</a:t>
            </a:r>
            <a:endParaRPr lang="en-US" sz="2800" dirty="0"/>
          </a:p>
        </p:txBody>
      </p:sp>
      <p:sp>
        <p:nvSpPr>
          <p:cNvPr id="4" name="Footer Placeholder 3"/>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26</a:t>
            </a:fld>
            <a:endParaRPr lang="en-US" dirty="0"/>
          </a:p>
        </p:txBody>
      </p:sp>
    </p:spTree>
    <p:extLst>
      <p:ext uri="{BB962C8B-B14F-4D97-AF65-F5344CB8AC3E}">
        <p14:creationId xmlns:p14="http://schemas.microsoft.com/office/powerpoint/2010/main" val="10247949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The </a:t>
            </a:r>
            <a:r>
              <a:rPr lang="en-US" smtClean="0"/>
              <a:t>Node Object</a:t>
            </a:r>
            <a:endParaRPr lang="en-US" dirty="0"/>
          </a:p>
        </p:txBody>
      </p:sp>
      <p:sp>
        <p:nvSpPr>
          <p:cNvPr id="3" name="Subtitle 2"/>
          <p:cNvSpPr>
            <a:spLocks noGrp="1"/>
          </p:cNvSpPr>
          <p:nvPr>
            <p:ph type="subTitle" idx="1"/>
          </p:nvPr>
        </p:nvSpPr>
        <p:spPr/>
        <p:txBody>
          <a:bodyPr/>
          <a:lstStyle/>
          <a:p>
            <a:r>
              <a:rPr lang="en-US" dirty="0"/>
              <a:t>The node object is a representation of our system. It stores all </a:t>
            </a:r>
            <a:r>
              <a:rPr lang="en-US" dirty="0" smtClean="0"/>
              <a:t>the </a:t>
            </a:r>
            <a:r>
              <a:rPr lang="en-US" dirty="0"/>
              <a:t>attributes found about the system. </a:t>
            </a:r>
            <a:endParaRPr lang="en-US" dirty="0" smtClean="0"/>
          </a:p>
          <a:p>
            <a:endParaRPr lang="en-US" dirty="0"/>
          </a:p>
        </p:txBody>
      </p:sp>
      <p:sp>
        <p:nvSpPr>
          <p:cNvPr id="5" name="Content Placeholder 3"/>
          <p:cNvSpPr>
            <a:spLocks noGrp="1"/>
          </p:cNvSpPr>
          <p:nvPr>
            <p:ph sz="quarter" idx="4294967295"/>
          </p:nvPr>
        </p:nvSpPr>
        <p:spPr>
          <a:xfrm>
            <a:off x="3669213" y="7413967"/>
            <a:ext cx="8917577" cy="524133"/>
          </a:xfrm>
        </p:spPr>
        <p:txBody>
          <a:bodyPr anchor="ctr">
            <a:normAutofit/>
          </a:bodyPr>
          <a:lstStyle>
            <a:lvl1pPr marL="0" indent="0" algn="ctr">
              <a:buNone/>
              <a:defRPr sz="1800">
                <a:solidFill>
                  <a:schemeClr val="tx1"/>
                </a:solidFill>
              </a:defRPr>
            </a:lvl1pPr>
          </a:lstStyle>
          <a:p>
            <a:pPr lvl="0"/>
            <a:r>
              <a:rPr lang="en-US" sz="2800" dirty="0" smtClean="0">
                <a:hlinkClick r:id="rId3"/>
              </a:rPr>
              <a:t>http://</a:t>
            </a:r>
            <a:r>
              <a:rPr lang="en-US" sz="2800" dirty="0" err="1" smtClean="0">
                <a:hlinkClick r:id="rId3"/>
              </a:rPr>
              <a:t>docs.chef.io</a:t>
            </a:r>
            <a:r>
              <a:rPr lang="en-US" sz="2800" dirty="0" smtClean="0">
                <a:hlinkClick r:id="rId3"/>
              </a:rPr>
              <a:t>/</a:t>
            </a:r>
            <a:r>
              <a:rPr lang="en-US" sz="2800" dirty="0" err="1" smtClean="0">
                <a:hlinkClick r:id="rId3"/>
              </a:rPr>
              <a:t>nodes.html#attributes</a:t>
            </a:r>
            <a:endParaRPr lang="en-US" sz="2800" dirty="0"/>
          </a:p>
        </p:txBody>
      </p:sp>
      <p:sp>
        <p:nvSpPr>
          <p:cNvPr id="4" name="Footer Placeholder 3"/>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27</a:t>
            </a:fld>
            <a:endParaRPr lang="en-US" dirty="0"/>
          </a:p>
        </p:txBody>
      </p:sp>
    </p:spTree>
    <p:extLst>
      <p:ext uri="{BB962C8B-B14F-4D97-AF65-F5344CB8AC3E}">
        <p14:creationId xmlns:p14="http://schemas.microsoft.com/office/powerpoint/2010/main" val="25386885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Content Placeholder 5"/>
          <p:cNvGraphicFramePr>
            <a:graphicFrameLocks/>
          </p:cNvGraphicFramePr>
          <p:nvPr>
            <p:extLst/>
          </p:nvPr>
        </p:nvGraphicFramePr>
        <p:xfrm>
          <a:off x="880535" y="1042003"/>
          <a:ext cx="14494932" cy="487100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15" name="Oval 14"/>
          <p:cNvSpPr/>
          <p:nvPr/>
        </p:nvSpPr>
        <p:spPr bwMode="auto">
          <a:xfrm>
            <a:off x="2576486" y="2338090"/>
            <a:ext cx="945815" cy="945815"/>
          </a:xfrm>
          <a:prstGeom prst="ellipse">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16" name="Oval 15"/>
          <p:cNvSpPr/>
          <p:nvPr/>
        </p:nvSpPr>
        <p:spPr bwMode="auto">
          <a:xfrm>
            <a:off x="7661446" y="1033274"/>
            <a:ext cx="945815" cy="945815"/>
          </a:xfrm>
          <a:prstGeom prst="ellipse">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17" name="Content Placeholder 2"/>
          <p:cNvSpPr txBox="1">
            <a:spLocks/>
          </p:cNvSpPr>
          <p:nvPr/>
        </p:nvSpPr>
        <p:spPr bwMode="white">
          <a:xfrm>
            <a:off x="767305" y="7416790"/>
            <a:ext cx="14422967" cy="566626"/>
          </a:xfrm>
          <a:prstGeom prst="rect">
            <a:avLst/>
          </a:prstGeom>
          <a:ln>
            <a:solidFill>
              <a:schemeClr val="tx1"/>
            </a:solidFill>
            <a:prstDash val="dash"/>
          </a:ln>
        </p:spPr>
        <p:txBody>
          <a:bodyPr vert="horz" wrap="square" lIns="0" tIns="0" rIns="0" bIns="0" rtlCol="0">
            <a:normAutofit/>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121917"/>
            <a:r>
              <a:rPr lang="en-US" b="1" dirty="0">
                <a:latin typeface="Courier New" panose="02070309020205020404" pitchFamily="49" charset="0"/>
                <a:cs typeface="Courier New" panose="02070309020205020404" pitchFamily="49" charset="0"/>
              </a:rPr>
              <a:t>"IPADDRESS: #{node</a:t>
            </a:r>
            <a:r>
              <a:rPr lang="en-US" b="1" dirty="0" smtClean="0">
                <a:latin typeface="Courier New" panose="02070309020205020404" pitchFamily="49" charset="0"/>
                <a:cs typeface="Courier New" panose="02070309020205020404" pitchFamily="49" charset="0"/>
              </a:rPr>
              <a:t>[</a:t>
            </a:r>
            <a:r>
              <a:rPr lang="uk-UA" b="1" dirty="0" smtClean="0">
                <a:latin typeface="Courier New" panose="02070309020205020404" pitchFamily="49" charset="0"/>
                <a:cs typeface="Courier New" panose="02070309020205020404" pitchFamily="49" charset="0"/>
              </a:rPr>
              <a:t>'</a:t>
            </a:r>
            <a:r>
              <a:rPr lang="en-US" b="1" dirty="0" err="1" smtClean="0">
                <a:latin typeface="Courier New" panose="02070309020205020404" pitchFamily="49" charset="0"/>
                <a:cs typeface="Courier New" panose="02070309020205020404" pitchFamily="49" charset="0"/>
              </a:rPr>
              <a:t>ipaddress</a:t>
            </a:r>
            <a:r>
              <a:rPr lang="uk-UA" b="1" dirty="0" smtClean="0">
                <a:latin typeface="Courier New" panose="02070309020205020404" pitchFamily="49" charset="0"/>
                <a:cs typeface="Courier New" panose="02070309020205020404" pitchFamily="49" charset="0"/>
              </a:rPr>
              <a:t>'</a:t>
            </a:r>
            <a:r>
              <a:rPr lang="en-US" b="1" dirty="0" smtClean="0">
                <a:latin typeface="Courier New" panose="02070309020205020404" pitchFamily="49" charset="0"/>
                <a:cs typeface="Courier New" panose="02070309020205020404" pitchFamily="49" charset="0"/>
              </a:rPr>
              <a:t>]</a:t>
            </a:r>
            <a:r>
              <a:rPr lang="en-US" b="1" dirty="0">
                <a:latin typeface="Courier New" panose="02070309020205020404" pitchFamily="49" charset="0"/>
                <a:cs typeface="Courier New" panose="02070309020205020404" pitchFamily="49" charset="0"/>
              </a:rPr>
              <a:t>}"</a:t>
            </a:r>
          </a:p>
        </p:txBody>
      </p:sp>
      <p:sp>
        <p:nvSpPr>
          <p:cNvPr id="18" name="Content Placeholder 2"/>
          <p:cNvSpPr txBox="1">
            <a:spLocks/>
          </p:cNvSpPr>
          <p:nvPr/>
        </p:nvSpPr>
        <p:spPr bwMode="white">
          <a:xfrm>
            <a:off x="758830" y="6740787"/>
            <a:ext cx="14422967" cy="590911"/>
          </a:xfrm>
          <a:prstGeom prst="rect">
            <a:avLst/>
          </a:prstGeom>
          <a:solidFill>
            <a:schemeClr val="bg1">
              <a:lumMod val="85000"/>
              <a:alpha val="50000"/>
            </a:schemeClr>
          </a:solidFill>
          <a:ln>
            <a:noFill/>
            <a:prstDash val="dash"/>
          </a:ln>
        </p:spPr>
        <p:txBody>
          <a:bodyPr vert="horz" wrap="square" lIns="0" tIns="0" rIns="0" bIns="0" rtlCol="0">
            <a:normAutofit/>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121917"/>
            <a:r>
              <a:rPr lang="en-US" b="1" dirty="0">
                <a:latin typeface="Courier New" panose="02070309020205020404" pitchFamily="49" charset="0"/>
                <a:cs typeface="Courier New" panose="02070309020205020404" pitchFamily="49" charset="0"/>
              </a:rPr>
              <a:t>IPADDRESS: 104.236.192.102</a:t>
            </a:r>
          </a:p>
        </p:txBody>
      </p:sp>
      <p:sp>
        <p:nvSpPr>
          <p:cNvPr id="2" name="Footer Placeholder 1"/>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3" name="Slide Number Placeholder 2"/>
          <p:cNvSpPr>
            <a:spLocks noGrp="1"/>
          </p:cNvSpPr>
          <p:nvPr>
            <p:ph type="sldNum" sz="quarter" idx="13"/>
          </p:nvPr>
        </p:nvSpPr>
        <p:spPr/>
        <p:txBody>
          <a:bodyPr/>
          <a:lstStyle/>
          <a:p>
            <a:fld id="{D3C6E21F-9381-4880-84FB-1E73165A9E9D}" type="slidenum">
              <a:rPr lang="en-US" smtClean="0"/>
              <a:pPr/>
              <a:t>28</a:t>
            </a:fld>
            <a:endParaRPr lang="en-US" dirty="0"/>
          </a:p>
        </p:txBody>
      </p:sp>
      <p:sp>
        <p:nvSpPr>
          <p:cNvPr id="9" name="Title 1"/>
          <p:cNvSpPr txBox="1">
            <a:spLocks/>
          </p:cNvSpPr>
          <p:nvPr/>
        </p:nvSpPr>
        <p:spPr>
          <a:xfrm>
            <a:off x="609600" y="304800"/>
            <a:ext cx="14935200" cy="827577"/>
          </a:xfrm>
          <a:prstGeom prst="rect">
            <a:avLst/>
          </a:prstGeom>
        </p:spPr>
        <p:txBody>
          <a:bodyPr/>
          <a:lstStyle>
            <a:lvl1pPr algn="l" defTabSz="1219120" rtl="0" eaLnBrk="1" latinLnBrk="0" hangingPunct="1">
              <a:lnSpc>
                <a:spcPct val="90000"/>
              </a:lnSpc>
              <a:spcBef>
                <a:spcPct val="0"/>
              </a:spcBef>
              <a:buNone/>
              <a:defRPr lang="en-US" sz="5867" b="1" kern="1200" cap="none" spc="0" baseline="0" dirty="0" smtClean="0">
                <a:ln w="3175">
                  <a:noFill/>
                </a:ln>
                <a:solidFill>
                  <a:schemeClr val="accent1"/>
                </a:solidFill>
                <a:effectLst/>
                <a:latin typeface="+mj-lt"/>
                <a:ea typeface="+mn-ea"/>
                <a:cs typeface="Arial" charset="0"/>
              </a:defRPr>
            </a:lvl1pPr>
          </a:lstStyle>
          <a:p>
            <a:r>
              <a:rPr lang="en-US" dirty="0" smtClean="0"/>
              <a:t>The Node</a:t>
            </a:r>
            <a:endParaRPr lang="en-US" dirty="0"/>
          </a:p>
        </p:txBody>
      </p:sp>
    </p:spTree>
    <p:extLst>
      <p:ext uri="{BB962C8B-B14F-4D97-AF65-F5344CB8AC3E}">
        <p14:creationId xmlns:p14="http://schemas.microsoft.com/office/powerpoint/2010/main" val="24990251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Content Placeholder 5"/>
          <p:cNvGraphicFramePr>
            <a:graphicFrameLocks/>
          </p:cNvGraphicFramePr>
          <p:nvPr>
            <p:extLst/>
          </p:nvPr>
        </p:nvGraphicFramePr>
        <p:xfrm>
          <a:off x="880535" y="1042003"/>
          <a:ext cx="14494932" cy="487100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4" name="Oval 3"/>
          <p:cNvSpPr/>
          <p:nvPr/>
        </p:nvSpPr>
        <p:spPr bwMode="auto">
          <a:xfrm>
            <a:off x="4812306" y="2351318"/>
            <a:ext cx="945815" cy="945815"/>
          </a:xfrm>
          <a:prstGeom prst="ellipse">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5" name="Oval 4"/>
          <p:cNvSpPr/>
          <p:nvPr/>
        </p:nvSpPr>
        <p:spPr bwMode="auto">
          <a:xfrm>
            <a:off x="7658934" y="1030763"/>
            <a:ext cx="945815" cy="945815"/>
          </a:xfrm>
          <a:prstGeom prst="ellipse">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7" name="Content Placeholder 2"/>
          <p:cNvSpPr txBox="1">
            <a:spLocks/>
          </p:cNvSpPr>
          <p:nvPr/>
        </p:nvSpPr>
        <p:spPr bwMode="white">
          <a:xfrm>
            <a:off x="767305" y="7473939"/>
            <a:ext cx="14422967" cy="497753"/>
          </a:xfrm>
          <a:prstGeom prst="rect">
            <a:avLst/>
          </a:prstGeom>
          <a:ln>
            <a:solidFill>
              <a:schemeClr val="tx1"/>
            </a:solidFill>
            <a:prstDash val="dash"/>
          </a:ln>
        </p:spPr>
        <p:txBody>
          <a:bodyPr vert="horz" wrap="square" lIns="0" tIns="0" rIns="0" bIns="0" rtlCol="0">
            <a:normAutofit/>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121917"/>
            <a:r>
              <a:rPr lang="en-US" b="1" dirty="0">
                <a:latin typeface="Courier New" panose="02070309020205020404" pitchFamily="49" charset="0"/>
                <a:cs typeface="Courier New" panose="02070309020205020404" pitchFamily="49" charset="0"/>
              </a:rPr>
              <a:t>"HOSTNAME: #{node</a:t>
            </a:r>
            <a:r>
              <a:rPr lang="en-US" b="1" dirty="0" smtClean="0">
                <a:latin typeface="Courier New" panose="02070309020205020404" pitchFamily="49" charset="0"/>
                <a:cs typeface="Courier New" panose="02070309020205020404" pitchFamily="49" charset="0"/>
              </a:rPr>
              <a:t>[</a:t>
            </a:r>
            <a:r>
              <a:rPr lang="uk-UA" b="1" dirty="0" smtClean="0">
                <a:latin typeface="Courier New" panose="02070309020205020404" pitchFamily="49" charset="0"/>
                <a:cs typeface="Courier New" panose="02070309020205020404" pitchFamily="49" charset="0"/>
              </a:rPr>
              <a:t>'</a:t>
            </a:r>
            <a:r>
              <a:rPr lang="en-US" b="1" dirty="0" smtClean="0">
                <a:latin typeface="Courier New" panose="02070309020205020404" pitchFamily="49" charset="0"/>
                <a:cs typeface="Courier New" panose="02070309020205020404" pitchFamily="49" charset="0"/>
              </a:rPr>
              <a:t>hostname</a:t>
            </a:r>
            <a:r>
              <a:rPr lang="uk-UA" b="1" dirty="0" smtClean="0">
                <a:latin typeface="Courier New" panose="02070309020205020404" pitchFamily="49" charset="0"/>
                <a:cs typeface="Courier New" panose="02070309020205020404" pitchFamily="49" charset="0"/>
              </a:rPr>
              <a:t>'</a:t>
            </a:r>
            <a:r>
              <a:rPr lang="en-US" b="1" dirty="0" smtClean="0">
                <a:latin typeface="Courier New" panose="02070309020205020404" pitchFamily="49" charset="0"/>
                <a:cs typeface="Courier New" panose="02070309020205020404" pitchFamily="49" charset="0"/>
              </a:rPr>
              <a:t>]</a:t>
            </a:r>
            <a:r>
              <a:rPr lang="en-US" b="1" dirty="0">
                <a:latin typeface="Courier New" panose="02070309020205020404" pitchFamily="49" charset="0"/>
                <a:cs typeface="Courier New" panose="02070309020205020404" pitchFamily="49" charset="0"/>
              </a:rPr>
              <a:t>}"</a:t>
            </a:r>
          </a:p>
        </p:txBody>
      </p:sp>
      <p:sp>
        <p:nvSpPr>
          <p:cNvPr id="9" name="Content Placeholder 2"/>
          <p:cNvSpPr txBox="1">
            <a:spLocks/>
          </p:cNvSpPr>
          <p:nvPr/>
        </p:nvSpPr>
        <p:spPr bwMode="white">
          <a:xfrm>
            <a:off x="758830" y="6706703"/>
            <a:ext cx="14422967" cy="624995"/>
          </a:xfrm>
          <a:prstGeom prst="rect">
            <a:avLst/>
          </a:prstGeom>
          <a:solidFill>
            <a:schemeClr val="bg1">
              <a:lumMod val="85000"/>
              <a:alpha val="50000"/>
            </a:schemeClr>
          </a:solidFill>
          <a:ln>
            <a:noFill/>
            <a:prstDash val="dash"/>
          </a:ln>
        </p:spPr>
        <p:txBody>
          <a:bodyPr vert="horz" wrap="square" lIns="0" tIns="0" rIns="0" bIns="0" rtlCol="0">
            <a:normAutofit/>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121917"/>
            <a:r>
              <a:rPr lang="en-US" b="1" dirty="0">
                <a:latin typeface="Courier New" panose="02070309020205020404" pitchFamily="49" charset="0"/>
                <a:cs typeface="Courier New" panose="02070309020205020404" pitchFamily="49" charset="0"/>
              </a:rPr>
              <a:t>HOSTNAME: banana-stand</a:t>
            </a:r>
          </a:p>
        </p:txBody>
      </p:sp>
      <p:sp>
        <p:nvSpPr>
          <p:cNvPr id="2" name="Footer Placeholder 1"/>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3" name="Slide Number Placeholder 2"/>
          <p:cNvSpPr>
            <a:spLocks noGrp="1"/>
          </p:cNvSpPr>
          <p:nvPr>
            <p:ph type="sldNum" sz="quarter" idx="13"/>
          </p:nvPr>
        </p:nvSpPr>
        <p:spPr/>
        <p:txBody>
          <a:bodyPr/>
          <a:lstStyle/>
          <a:p>
            <a:fld id="{D3C6E21F-9381-4880-84FB-1E73165A9E9D}" type="slidenum">
              <a:rPr lang="en-US" smtClean="0"/>
              <a:pPr/>
              <a:t>29</a:t>
            </a:fld>
            <a:endParaRPr lang="en-US" dirty="0"/>
          </a:p>
        </p:txBody>
      </p:sp>
      <p:sp>
        <p:nvSpPr>
          <p:cNvPr id="10" name="Title 1"/>
          <p:cNvSpPr txBox="1">
            <a:spLocks/>
          </p:cNvSpPr>
          <p:nvPr/>
        </p:nvSpPr>
        <p:spPr>
          <a:xfrm>
            <a:off x="609600" y="304800"/>
            <a:ext cx="14935200" cy="827577"/>
          </a:xfrm>
          <a:prstGeom prst="rect">
            <a:avLst/>
          </a:prstGeom>
        </p:spPr>
        <p:txBody>
          <a:bodyPr/>
          <a:lstStyle>
            <a:lvl1pPr algn="l" defTabSz="1219120" rtl="0" eaLnBrk="1" latinLnBrk="0" hangingPunct="1">
              <a:lnSpc>
                <a:spcPct val="90000"/>
              </a:lnSpc>
              <a:spcBef>
                <a:spcPct val="0"/>
              </a:spcBef>
              <a:buNone/>
              <a:defRPr lang="en-US" sz="5867" b="1" kern="1200" cap="none" spc="0" baseline="0" dirty="0" smtClean="0">
                <a:ln w="3175">
                  <a:noFill/>
                </a:ln>
                <a:solidFill>
                  <a:schemeClr val="accent1"/>
                </a:solidFill>
                <a:effectLst/>
                <a:latin typeface="+mj-lt"/>
                <a:ea typeface="+mn-ea"/>
                <a:cs typeface="Arial" charset="0"/>
              </a:defRPr>
            </a:lvl1pPr>
          </a:lstStyle>
          <a:p>
            <a:r>
              <a:rPr lang="en-US" dirty="0" smtClean="0"/>
              <a:t>The Node</a:t>
            </a:r>
            <a:endParaRPr lang="en-US" dirty="0"/>
          </a:p>
        </p:txBody>
      </p:sp>
    </p:spTree>
    <p:extLst>
      <p:ext uri="{BB962C8B-B14F-4D97-AF65-F5344CB8AC3E}">
        <p14:creationId xmlns:p14="http://schemas.microsoft.com/office/powerpoint/2010/main" val="138807000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897021" y="2310063"/>
            <a:ext cx="14461958" cy="1038976"/>
          </a:xfrm>
        </p:spPr>
        <p:txBody>
          <a:bodyPr>
            <a:normAutofit fontScale="90000"/>
          </a:bodyPr>
          <a:lstStyle/>
          <a:p>
            <a:r>
              <a:rPr lang="en-US" dirty="0" smtClean="0"/>
              <a:t>Managing </a:t>
            </a:r>
            <a:r>
              <a:rPr lang="en-US" dirty="0"/>
              <a:t>a </a:t>
            </a:r>
            <a:r>
              <a:rPr lang="en-US" dirty="0" smtClean="0"/>
              <a:t>Large Number </a:t>
            </a:r>
            <a:r>
              <a:rPr lang="en-US" dirty="0"/>
              <a:t>of </a:t>
            </a:r>
            <a:r>
              <a:rPr lang="en-US" dirty="0" smtClean="0"/>
              <a:t>Servers </a:t>
            </a:r>
            <a:endParaRPr lang="en-US" dirty="0"/>
          </a:p>
        </p:txBody>
      </p:sp>
      <p:sp>
        <p:nvSpPr>
          <p:cNvPr id="3" name="Subtitle 2"/>
          <p:cNvSpPr>
            <a:spLocks noGrp="1"/>
          </p:cNvSpPr>
          <p:nvPr>
            <p:ph type="subTitle" idx="4294967295"/>
          </p:nvPr>
        </p:nvSpPr>
        <p:spPr>
          <a:xfrm>
            <a:off x="3013753" y="3506117"/>
            <a:ext cx="10974132" cy="4886129"/>
          </a:xfrm>
        </p:spPr>
        <p:txBody>
          <a:bodyPr>
            <a:noAutofit/>
          </a:bodyPr>
          <a:lstStyle/>
          <a:p>
            <a:r>
              <a:rPr lang="en-US" sz="3200" dirty="0"/>
              <a:t>Have you ever had to manage a large number of servers that were almost identical?</a:t>
            </a:r>
          </a:p>
          <a:p>
            <a:endParaRPr lang="en-US" sz="3200" dirty="0"/>
          </a:p>
          <a:p>
            <a:r>
              <a:rPr lang="en-US" sz="3200" dirty="0"/>
              <a:t>How about a large number of identical servers except that each one had to have host-specific information in a configuration file?</a:t>
            </a:r>
          </a:p>
        </p:txBody>
      </p:sp>
      <p:sp>
        <p:nvSpPr>
          <p:cNvPr id="4" name="Footer Placeholder 3"/>
          <p:cNvSpPr>
            <a:spLocks noGrp="1"/>
          </p:cNvSpPr>
          <p:nvPr>
            <p:ph type="ftr" sz="quarter" idx="10"/>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3</a:t>
            </a:fld>
            <a:endParaRPr lang="en-US" dirty="0"/>
          </a:p>
        </p:txBody>
      </p:sp>
    </p:spTree>
    <p:extLst>
      <p:ext uri="{BB962C8B-B14F-4D97-AF65-F5344CB8AC3E}">
        <p14:creationId xmlns:p14="http://schemas.microsoft.com/office/powerpoint/2010/main" val="31298451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4294967295"/>
          </p:nvPr>
        </p:nvSpPr>
        <p:spPr>
          <a:xfrm>
            <a:off x="767305" y="7473939"/>
            <a:ext cx="14422967" cy="532923"/>
          </a:xfrm>
          <a:ln>
            <a:solidFill>
              <a:schemeClr val="tx1"/>
            </a:solidFill>
            <a:prstDash val="dash"/>
          </a:ln>
        </p:spPr>
        <p:txBody>
          <a:bodyPr>
            <a:normAutofit/>
          </a:bodyPr>
          <a:lstStyle/>
          <a:p>
            <a:pPr marL="121917"/>
            <a:r>
              <a:rPr lang="en-US" sz="3200" b="1" dirty="0">
                <a:latin typeface="Courier New" panose="02070309020205020404" pitchFamily="49" charset="0"/>
                <a:cs typeface="Courier New" panose="02070309020205020404" pitchFamily="49" charset="0"/>
              </a:rPr>
              <a:t>"Memory: #{node</a:t>
            </a:r>
            <a:r>
              <a:rPr lang="en-US" sz="3200" b="1" dirty="0" smtClean="0">
                <a:latin typeface="Courier New" panose="02070309020205020404" pitchFamily="49" charset="0"/>
                <a:cs typeface="Courier New" panose="02070309020205020404" pitchFamily="49" charset="0"/>
              </a:rPr>
              <a:t>[</a:t>
            </a:r>
            <a:r>
              <a:rPr lang="uk-UA" sz="3200" b="1" dirty="0" smtClean="0">
                <a:latin typeface="Courier New" panose="02070309020205020404" pitchFamily="49" charset="0"/>
                <a:cs typeface="Courier New" panose="02070309020205020404" pitchFamily="49" charset="0"/>
              </a:rPr>
              <a:t>'</a:t>
            </a:r>
            <a:r>
              <a:rPr lang="en-US" sz="3200" b="1" dirty="0" smtClean="0">
                <a:latin typeface="Courier New" panose="02070309020205020404" pitchFamily="49" charset="0"/>
                <a:cs typeface="Courier New" panose="02070309020205020404" pitchFamily="49" charset="0"/>
              </a:rPr>
              <a:t>memory</a:t>
            </a:r>
            <a:r>
              <a:rPr lang="uk-UA" sz="3200" b="1" dirty="0" smtClean="0">
                <a:latin typeface="Courier New" panose="02070309020205020404" pitchFamily="49" charset="0"/>
                <a:cs typeface="Courier New" panose="02070309020205020404" pitchFamily="49" charset="0"/>
              </a:rPr>
              <a:t>'</a:t>
            </a:r>
            <a:r>
              <a:rPr lang="en-US" sz="3200" b="1" dirty="0" smtClean="0">
                <a:latin typeface="Courier New" panose="02070309020205020404" pitchFamily="49" charset="0"/>
                <a:cs typeface="Courier New" panose="02070309020205020404" pitchFamily="49" charset="0"/>
              </a:rPr>
              <a:t>][</a:t>
            </a:r>
            <a:r>
              <a:rPr lang="uk-UA" sz="3200" b="1" dirty="0" smtClean="0">
                <a:latin typeface="Courier New" panose="02070309020205020404" pitchFamily="49" charset="0"/>
                <a:cs typeface="Courier New" panose="02070309020205020404" pitchFamily="49" charset="0"/>
              </a:rPr>
              <a:t>'</a:t>
            </a:r>
            <a:r>
              <a:rPr lang="en-US" sz="3200" b="1" dirty="0" smtClean="0">
                <a:latin typeface="Courier New" panose="02070309020205020404" pitchFamily="49" charset="0"/>
                <a:cs typeface="Courier New" panose="02070309020205020404" pitchFamily="49" charset="0"/>
              </a:rPr>
              <a:t>total</a:t>
            </a:r>
            <a:r>
              <a:rPr lang="uk-UA" sz="3200" b="1" dirty="0" smtClean="0">
                <a:latin typeface="Courier New" panose="02070309020205020404" pitchFamily="49" charset="0"/>
                <a:cs typeface="Courier New" panose="02070309020205020404" pitchFamily="49" charset="0"/>
              </a:rPr>
              <a:t>'</a:t>
            </a:r>
            <a:r>
              <a:rPr lang="en-US" sz="3200" b="1" dirty="0" smtClean="0">
                <a:latin typeface="Courier New" panose="02070309020205020404" pitchFamily="49" charset="0"/>
                <a:cs typeface="Courier New" panose="02070309020205020404" pitchFamily="49" charset="0"/>
              </a:rPr>
              <a:t>]</a:t>
            </a:r>
            <a:r>
              <a:rPr lang="en-US" sz="3200" b="1" dirty="0">
                <a:latin typeface="Courier New" panose="02070309020205020404" pitchFamily="49" charset="0"/>
                <a:cs typeface="Courier New" panose="02070309020205020404" pitchFamily="49" charset="0"/>
              </a:rPr>
              <a:t>}"</a:t>
            </a:r>
          </a:p>
        </p:txBody>
      </p:sp>
      <p:graphicFrame>
        <p:nvGraphicFramePr>
          <p:cNvPr id="8" name="Content Placeholder 5"/>
          <p:cNvGraphicFramePr>
            <a:graphicFrameLocks/>
          </p:cNvGraphicFramePr>
          <p:nvPr>
            <p:extLst/>
          </p:nvPr>
        </p:nvGraphicFramePr>
        <p:xfrm>
          <a:off x="880535" y="1042003"/>
          <a:ext cx="14494932" cy="487100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4" name="Oval 3"/>
          <p:cNvSpPr/>
          <p:nvPr/>
        </p:nvSpPr>
        <p:spPr bwMode="auto">
          <a:xfrm>
            <a:off x="7061357" y="2351318"/>
            <a:ext cx="945815" cy="945815"/>
          </a:xfrm>
          <a:prstGeom prst="ellipse">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5" name="Oval 4"/>
          <p:cNvSpPr/>
          <p:nvPr/>
        </p:nvSpPr>
        <p:spPr bwMode="auto">
          <a:xfrm>
            <a:off x="7658938" y="1033274"/>
            <a:ext cx="945815" cy="945815"/>
          </a:xfrm>
          <a:prstGeom prst="ellipse">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Oval 5"/>
          <p:cNvSpPr/>
          <p:nvPr/>
        </p:nvSpPr>
        <p:spPr bwMode="auto">
          <a:xfrm>
            <a:off x="8256785" y="3665687"/>
            <a:ext cx="945815" cy="945815"/>
          </a:xfrm>
          <a:prstGeom prst="ellipse">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7" name="Content Placeholder 2"/>
          <p:cNvSpPr txBox="1">
            <a:spLocks/>
          </p:cNvSpPr>
          <p:nvPr/>
        </p:nvSpPr>
        <p:spPr bwMode="white">
          <a:xfrm>
            <a:off x="758830" y="6706703"/>
            <a:ext cx="14422967" cy="624995"/>
          </a:xfrm>
          <a:prstGeom prst="rect">
            <a:avLst/>
          </a:prstGeom>
          <a:solidFill>
            <a:schemeClr val="bg1">
              <a:lumMod val="85000"/>
              <a:alpha val="50000"/>
            </a:schemeClr>
          </a:solidFill>
          <a:ln>
            <a:noFill/>
            <a:prstDash val="dash"/>
          </a:ln>
        </p:spPr>
        <p:txBody>
          <a:bodyPr vert="horz" wrap="square" lIns="0" tIns="0" rIns="0" bIns="0" rtlCol="0">
            <a:normAutofit/>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121917"/>
            <a:r>
              <a:rPr lang="en-US" b="1" dirty="0">
                <a:latin typeface="Courier New" panose="02070309020205020404" pitchFamily="49" charset="0"/>
                <a:cs typeface="Courier New" panose="02070309020205020404" pitchFamily="49" charset="0"/>
              </a:rPr>
              <a:t>MEMORY: 502272kB</a:t>
            </a:r>
          </a:p>
        </p:txBody>
      </p:sp>
      <p:sp>
        <p:nvSpPr>
          <p:cNvPr id="2" name="Footer Placeholder 1"/>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9" name="Slide Number Placeholder 8"/>
          <p:cNvSpPr>
            <a:spLocks noGrp="1"/>
          </p:cNvSpPr>
          <p:nvPr>
            <p:ph type="sldNum" sz="quarter" idx="13"/>
          </p:nvPr>
        </p:nvSpPr>
        <p:spPr/>
        <p:txBody>
          <a:bodyPr/>
          <a:lstStyle/>
          <a:p>
            <a:fld id="{D3C6E21F-9381-4880-84FB-1E73165A9E9D}" type="slidenum">
              <a:rPr lang="en-US" smtClean="0"/>
              <a:pPr/>
              <a:t>30</a:t>
            </a:fld>
            <a:endParaRPr lang="en-US" dirty="0"/>
          </a:p>
        </p:txBody>
      </p:sp>
      <p:sp>
        <p:nvSpPr>
          <p:cNvPr id="10" name="Title 1"/>
          <p:cNvSpPr txBox="1">
            <a:spLocks/>
          </p:cNvSpPr>
          <p:nvPr/>
        </p:nvSpPr>
        <p:spPr>
          <a:xfrm>
            <a:off x="609600" y="304800"/>
            <a:ext cx="14935200" cy="827577"/>
          </a:xfrm>
          <a:prstGeom prst="rect">
            <a:avLst/>
          </a:prstGeom>
        </p:spPr>
        <p:txBody>
          <a:bodyPr/>
          <a:lstStyle>
            <a:lvl1pPr algn="l" defTabSz="1219120" rtl="0" eaLnBrk="1" latinLnBrk="0" hangingPunct="1">
              <a:lnSpc>
                <a:spcPct val="90000"/>
              </a:lnSpc>
              <a:spcBef>
                <a:spcPct val="0"/>
              </a:spcBef>
              <a:buNone/>
              <a:defRPr lang="en-US" sz="5867" b="1" kern="1200" cap="none" spc="0" baseline="0" dirty="0" smtClean="0">
                <a:ln w="3175">
                  <a:noFill/>
                </a:ln>
                <a:solidFill>
                  <a:schemeClr val="accent1"/>
                </a:solidFill>
                <a:effectLst/>
                <a:latin typeface="+mj-lt"/>
                <a:ea typeface="+mn-ea"/>
                <a:cs typeface="Arial" charset="0"/>
              </a:defRPr>
            </a:lvl1pPr>
          </a:lstStyle>
          <a:p>
            <a:r>
              <a:rPr lang="en-US" dirty="0" smtClean="0"/>
              <a:t>The Node</a:t>
            </a:r>
            <a:endParaRPr lang="en-US" dirty="0"/>
          </a:p>
        </p:txBody>
      </p:sp>
    </p:spTree>
    <p:extLst>
      <p:ext uri="{BB962C8B-B14F-4D97-AF65-F5344CB8AC3E}">
        <p14:creationId xmlns:p14="http://schemas.microsoft.com/office/powerpoint/2010/main" val="40343492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4294967295"/>
          </p:nvPr>
        </p:nvSpPr>
        <p:spPr>
          <a:xfrm>
            <a:off x="767305" y="7473939"/>
            <a:ext cx="14422967" cy="552461"/>
          </a:xfrm>
          <a:ln>
            <a:solidFill>
              <a:schemeClr val="tx1"/>
            </a:solidFill>
            <a:prstDash val="dash"/>
          </a:ln>
        </p:spPr>
        <p:txBody>
          <a:bodyPr>
            <a:normAutofit/>
          </a:bodyPr>
          <a:lstStyle/>
          <a:p>
            <a:pPr marL="121917"/>
            <a:r>
              <a:rPr lang="en-US" sz="3200" b="1" dirty="0">
                <a:latin typeface="Courier New" panose="02070309020205020404" pitchFamily="49" charset="0"/>
                <a:cs typeface="Courier New" panose="02070309020205020404" pitchFamily="49" charset="0"/>
              </a:rPr>
              <a:t>"CPU: #{node</a:t>
            </a:r>
            <a:r>
              <a:rPr lang="en-US" sz="3200" b="1" dirty="0" smtClean="0">
                <a:latin typeface="Courier New" panose="02070309020205020404" pitchFamily="49" charset="0"/>
                <a:cs typeface="Courier New" panose="02070309020205020404" pitchFamily="49" charset="0"/>
              </a:rPr>
              <a:t>[</a:t>
            </a:r>
            <a:r>
              <a:rPr lang="uk-UA" sz="3200" b="1" dirty="0" smtClean="0">
                <a:latin typeface="Courier New" panose="02070309020205020404" pitchFamily="49" charset="0"/>
                <a:cs typeface="Courier New" panose="02070309020205020404" pitchFamily="49" charset="0"/>
              </a:rPr>
              <a:t>'</a:t>
            </a:r>
            <a:r>
              <a:rPr lang="en-US" sz="3200" b="1" dirty="0" err="1" smtClean="0">
                <a:latin typeface="Courier New" panose="02070309020205020404" pitchFamily="49" charset="0"/>
                <a:cs typeface="Courier New" panose="02070309020205020404" pitchFamily="49" charset="0"/>
              </a:rPr>
              <a:t>cpu</a:t>
            </a:r>
            <a:r>
              <a:rPr lang="uk-UA" sz="3200" b="1" dirty="0" smtClean="0">
                <a:latin typeface="Courier New" panose="02070309020205020404" pitchFamily="49" charset="0"/>
                <a:cs typeface="Courier New" panose="02070309020205020404" pitchFamily="49" charset="0"/>
              </a:rPr>
              <a:t>'</a:t>
            </a:r>
            <a:r>
              <a:rPr lang="en-US" sz="3200" b="1" dirty="0" smtClean="0">
                <a:latin typeface="Courier New" panose="02070309020205020404" pitchFamily="49" charset="0"/>
                <a:cs typeface="Courier New" panose="02070309020205020404" pitchFamily="49" charset="0"/>
              </a:rPr>
              <a:t>][</a:t>
            </a:r>
            <a:r>
              <a:rPr lang="uk-UA" sz="3200" b="1" dirty="0" smtClean="0">
                <a:latin typeface="Courier New" panose="02070309020205020404" pitchFamily="49" charset="0"/>
                <a:cs typeface="Courier New" panose="02070309020205020404" pitchFamily="49" charset="0"/>
              </a:rPr>
              <a:t>'</a:t>
            </a:r>
            <a:r>
              <a:rPr lang="en-US" sz="3200" b="1" dirty="0" smtClean="0">
                <a:latin typeface="Courier New" panose="02070309020205020404" pitchFamily="49" charset="0"/>
                <a:cs typeface="Courier New" panose="02070309020205020404" pitchFamily="49" charset="0"/>
              </a:rPr>
              <a:t>0</a:t>
            </a:r>
            <a:r>
              <a:rPr lang="uk-UA" sz="3200" b="1" dirty="0" smtClean="0">
                <a:latin typeface="Courier New" panose="02070309020205020404" pitchFamily="49" charset="0"/>
                <a:cs typeface="Courier New" panose="02070309020205020404" pitchFamily="49" charset="0"/>
              </a:rPr>
              <a:t>'</a:t>
            </a:r>
            <a:r>
              <a:rPr lang="en-US" sz="3200" b="1" dirty="0" smtClean="0">
                <a:latin typeface="Courier New" panose="02070309020205020404" pitchFamily="49" charset="0"/>
                <a:cs typeface="Courier New" panose="02070309020205020404" pitchFamily="49" charset="0"/>
              </a:rPr>
              <a:t>][</a:t>
            </a:r>
            <a:r>
              <a:rPr lang="uk-UA" sz="3200" b="1" dirty="0" smtClean="0">
                <a:latin typeface="Courier New" panose="02070309020205020404" pitchFamily="49" charset="0"/>
                <a:cs typeface="Courier New" panose="02070309020205020404" pitchFamily="49" charset="0"/>
              </a:rPr>
              <a:t>'</a:t>
            </a:r>
            <a:r>
              <a:rPr lang="en-US" sz="3200" b="1" dirty="0" err="1" smtClean="0">
                <a:latin typeface="Courier New" panose="02070309020205020404" pitchFamily="49" charset="0"/>
                <a:cs typeface="Courier New" panose="02070309020205020404" pitchFamily="49" charset="0"/>
              </a:rPr>
              <a:t>mhz</a:t>
            </a:r>
            <a:r>
              <a:rPr lang="uk-UA" sz="3200" b="1" dirty="0" smtClean="0">
                <a:latin typeface="Courier New" panose="02070309020205020404" pitchFamily="49" charset="0"/>
                <a:cs typeface="Courier New" panose="02070309020205020404" pitchFamily="49" charset="0"/>
              </a:rPr>
              <a:t>'</a:t>
            </a:r>
            <a:r>
              <a:rPr lang="en-US" sz="3200" b="1" dirty="0" smtClean="0">
                <a:latin typeface="Courier New" panose="02070309020205020404" pitchFamily="49" charset="0"/>
                <a:cs typeface="Courier New" panose="02070309020205020404" pitchFamily="49" charset="0"/>
              </a:rPr>
              <a:t>]</a:t>
            </a:r>
            <a:r>
              <a:rPr lang="en-US" sz="3200" b="1" dirty="0">
                <a:latin typeface="Courier New" panose="02070309020205020404" pitchFamily="49" charset="0"/>
                <a:cs typeface="Courier New" panose="02070309020205020404" pitchFamily="49" charset="0"/>
              </a:rPr>
              <a:t>}"</a:t>
            </a:r>
          </a:p>
        </p:txBody>
      </p:sp>
      <p:graphicFrame>
        <p:nvGraphicFramePr>
          <p:cNvPr id="8" name="Content Placeholder 5"/>
          <p:cNvGraphicFramePr>
            <a:graphicFrameLocks/>
          </p:cNvGraphicFramePr>
          <p:nvPr>
            <p:extLst/>
          </p:nvPr>
        </p:nvGraphicFramePr>
        <p:xfrm>
          <a:off x="880535" y="1042003"/>
          <a:ext cx="14494932" cy="487100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5" name="Oval 4"/>
          <p:cNvSpPr/>
          <p:nvPr/>
        </p:nvSpPr>
        <p:spPr bwMode="auto">
          <a:xfrm>
            <a:off x="10501079" y="2351318"/>
            <a:ext cx="945815" cy="945815"/>
          </a:xfrm>
          <a:prstGeom prst="ellipse">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Oval 5"/>
          <p:cNvSpPr/>
          <p:nvPr/>
        </p:nvSpPr>
        <p:spPr bwMode="auto">
          <a:xfrm>
            <a:off x="7658934" y="1033274"/>
            <a:ext cx="945815" cy="945815"/>
          </a:xfrm>
          <a:prstGeom prst="ellipse">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7" name="Oval 6"/>
          <p:cNvSpPr/>
          <p:nvPr/>
        </p:nvSpPr>
        <p:spPr bwMode="auto">
          <a:xfrm>
            <a:off x="10492606" y="3665686"/>
            <a:ext cx="945815" cy="945815"/>
          </a:xfrm>
          <a:prstGeom prst="ellipse">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9" name="Oval 8"/>
          <p:cNvSpPr/>
          <p:nvPr/>
        </p:nvSpPr>
        <p:spPr bwMode="auto">
          <a:xfrm>
            <a:off x="11688034" y="4980055"/>
            <a:ext cx="945815" cy="945815"/>
          </a:xfrm>
          <a:prstGeom prst="ellipse">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10" name="Content Placeholder 2"/>
          <p:cNvSpPr txBox="1">
            <a:spLocks/>
          </p:cNvSpPr>
          <p:nvPr/>
        </p:nvSpPr>
        <p:spPr bwMode="white">
          <a:xfrm>
            <a:off x="758830" y="6706703"/>
            <a:ext cx="14422967" cy="624995"/>
          </a:xfrm>
          <a:prstGeom prst="rect">
            <a:avLst/>
          </a:prstGeom>
          <a:solidFill>
            <a:schemeClr val="bg1">
              <a:lumMod val="85000"/>
              <a:alpha val="50000"/>
            </a:schemeClr>
          </a:solidFill>
          <a:ln>
            <a:noFill/>
            <a:prstDash val="dash"/>
          </a:ln>
        </p:spPr>
        <p:txBody>
          <a:bodyPr vert="horz" wrap="square" lIns="0" tIns="0" rIns="0" bIns="0" rtlCol="0">
            <a:normAutofit/>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121917"/>
            <a:r>
              <a:rPr lang="hr-HR" b="1" dirty="0">
                <a:latin typeface="Courier New" panose="02070309020205020404" pitchFamily="49" charset="0"/>
                <a:cs typeface="Courier New" panose="02070309020205020404" pitchFamily="49" charset="0"/>
              </a:rPr>
              <a:t>CPU: 2399.998MHz</a:t>
            </a:r>
            <a:endParaRPr lang="en-US" b="1" dirty="0">
              <a:latin typeface="Courier New" panose="02070309020205020404" pitchFamily="49" charset="0"/>
              <a:cs typeface="Courier New" panose="02070309020205020404" pitchFamily="49" charset="0"/>
            </a:endParaRPr>
          </a:p>
        </p:txBody>
      </p:sp>
      <p:sp>
        <p:nvSpPr>
          <p:cNvPr id="2" name="Footer Placeholder 1"/>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4" name="Slide Number Placeholder 3"/>
          <p:cNvSpPr>
            <a:spLocks noGrp="1"/>
          </p:cNvSpPr>
          <p:nvPr>
            <p:ph type="sldNum" sz="quarter" idx="13"/>
          </p:nvPr>
        </p:nvSpPr>
        <p:spPr/>
        <p:txBody>
          <a:bodyPr/>
          <a:lstStyle/>
          <a:p>
            <a:fld id="{D3C6E21F-9381-4880-84FB-1E73165A9E9D}" type="slidenum">
              <a:rPr lang="en-US" smtClean="0"/>
              <a:pPr/>
              <a:t>31</a:t>
            </a:fld>
            <a:endParaRPr lang="en-US" dirty="0"/>
          </a:p>
        </p:txBody>
      </p:sp>
      <p:sp>
        <p:nvSpPr>
          <p:cNvPr id="11" name="Title 1"/>
          <p:cNvSpPr txBox="1">
            <a:spLocks/>
          </p:cNvSpPr>
          <p:nvPr/>
        </p:nvSpPr>
        <p:spPr>
          <a:xfrm>
            <a:off x="609600" y="304800"/>
            <a:ext cx="14935200" cy="827577"/>
          </a:xfrm>
          <a:prstGeom prst="rect">
            <a:avLst/>
          </a:prstGeom>
        </p:spPr>
        <p:txBody>
          <a:bodyPr/>
          <a:lstStyle>
            <a:lvl1pPr algn="l" defTabSz="1219120" rtl="0" eaLnBrk="1" latinLnBrk="0" hangingPunct="1">
              <a:lnSpc>
                <a:spcPct val="90000"/>
              </a:lnSpc>
              <a:spcBef>
                <a:spcPct val="0"/>
              </a:spcBef>
              <a:buNone/>
              <a:defRPr lang="en-US" sz="5867" b="1" kern="1200" cap="none" spc="0" baseline="0" dirty="0" smtClean="0">
                <a:ln w="3175">
                  <a:noFill/>
                </a:ln>
                <a:solidFill>
                  <a:schemeClr val="accent1"/>
                </a:solidFill>
                <a:effectLst/>
                <a:latin typeface="+mj-lt"/>
                <a:ea typeface="+mn-ea"/>
                <a:cs typeface="Arial" charset="0"/>
              </a:defRPr>
            </a:lvl1pPr>
          </a:lstStyle>
          <a:p>
            <a:r>
              <a:rPr lang="en-US" dirty="0" smtClean="0"/>
              <a:t>The Node</a:t>
            </a:r>
            <a:endParaRPr lang="en-US" dirty="0"/>
          </a:p>
        </p:txBody>
      </p:sp>
    </p:spTree>
    <p:extLst>
      <p:ext uri="{BB962C8B-B14F-4D97-AF65-F5344CB8AC3E}">
        <p14:creationId xmlns:p14="http://schemas.microsoft.com/office/powerpoint/2010/main" val="36082844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String Interpolation</a:t>
            </a:r>
            <a:endParaRPr lang="en-US" dirty="0"/>
          </a:p>
        </p:txBody>
      </p:sp>
      <p:sp>
        <p:nvSpPr>
          <p:cNvPr id="3" name="Subtitle 2"/>
          <p:cNvSpPr>
            <a:spLocks noGrp="1"/>
          </p:cNvSpPr>
          <p:nvPr>
            <p:ph type="subTitle" idx="1"/>
          </p:nvPr>
        </p:nvSpPr>
        <p:spPr>
          <a:xfrm>
            <a:off x="2998662" y="4842168"/>
            <a:ext cx="10974132" cy="1520603"/>
          </a:xfrm>
          <a:ln>
            <a:solidFill>
              <a:schemeClr val="tx2"/>
            </a:solidFill>
            <a:prstDash val="dash"/>
          </a:ln>
        </p:spPr>
        <p:txBody>
          <a:bodyPr/>
          <a:lstStyle/>
          <a:p>
            <a:r>
              <a:rPr lang="en-US" b="1" dirty="0" err="1" smtClean="0">
                <a:latin typeface="Courier New" panose="02070309020205020404" pitchFamily="49" charset="0"/>
                <a:cs typeface="Courier New" panose="02070309020205020404" pitchFamily="49" charset="0"/>
              </a:rPr>
              <a:t>apple_count</a:t>
            </a:r>
            <a:r>
              <a:rPr lang="en-US" b="1" dirty="0" smtClean="0">
                <a:latin typeface="Courier New" panose="02070309020205020404" pitchFamily="49" charset="0"/>
                <a:cs typeface="Courier New" panose="02070309020205020404" pitchFamily="49" charset="0"/>
              </a:rPr>
              <a:t> = </a:t>
            </a:r>
            <a:r>
              <a:rPr lang="en-US" b="1" dirty="0">
                <a:latin typeface="Courier New" panose="02070309020205020404" pitchFamily="49" charset="0"/>
                <a:cs typeface="Courier New" panose="02070309020205020404" pitchFamily="49" charset="0"/>
              </a:rPr>
              <a:t>4</a:t>
            </a:r>
          </a:p>
          <a:p>
            <a:r>
              <a:rPr lang="en-US" b="1" dirty="0">
                <a:latin typeface="Courier New" panose="02070309020205020404" pitchFamily="49" charset="0"/>
                <a:cs typeface="Courier New" panose="02070309020205020404" pitchFamily="49" charset="0"/>
              </a:rPr>
              <a:t>puts "I have #</a:t>
            </a:r>
            <a:r>
              <a:rPr lang="en-US" b="1" dirty="0" smtClean="0">
                <a:latin typeface="Courier New" panose="02070309020205020404" pitchFamily="49" charset="0"/>
                <a:cs typeface="Courier New" panose="02070309020205020404" pitchFamily="49" charset="0"/>
              </a:rPr>
              <a:t>{</a:t>
            </a:r>
            <a:r>
              <a:rPr lang="en-US" b="1" dirty="0" err="1">
                <a:latin typeface="Courier New" panose="02070309020205020404" pitchFamily="49" charset="0"/>
                <a:cs typeface="Courier New" panose="02070309020205020404" pitchFamily="49" charset="0"/>
              </a:rPr>
              <a:t>apple_count</a:t>
            </a:r>
            <a:r>
              <a:rPr lang="en-US" b="1" dirty="0" smtClean="0">
                <a:latin typeface="Courier New" panose="02070309020205020404" pitchFamily="49" charset="0"/>
                <a:cs typeface="Courier New" panose="02070309020205020404" pitchFamily="49" charset="0"/>
              </a:rPr>
              <a:t>} </a:t>
            </a:r>
            <a:r>
              <a:rPr lang="en-US" b="1" dirty="0">
                <a:latin typeface="Courier New" panose="02070309020205020404" pitchFamily="49" charset="0"/>
                <a:cs typeface="Courier New" panose="02070309020205020404" pitchFamily="49" charset="0"/>
              </a:rPr>
              <a:t>apples</a:t>
            </a:r>
            <a:r>
              <a:rPr lang="en-US" b="1" dirty="0" smtClean="0">
                <a:latin typeface="Courier New" panose="02070309020205020404" pitchFamily="49" charset="0"/>
                <a:cs typeface="Courier New" panose="02070309020205020404" pitchFamily="49" charset="0"/>
              </a:rPr>
              <a:t>"</a:t>
            </a:r>
          </a:p>
        </p:txBody>
      </p:sp>
      <p:sp>
        <p:nvSpPr>
          <p:cNvPr id="5" name="TextBox 4"/>
          <p:cNvSpPr txBox="1"/>
          <p:nvPr/>
        </p:nvSpPr>
        <p:spPr bwMode="white">
          <a:xfrm>
            <a:off x="3016373" y="5397110"/>
            <a:ext cx="10967425" cy="608497"/>
          </a:xfrm>
          <a:prstGeom prst="rect">
            <a:avLst/>
          </a:prstGeom>
        </p:spPr>
        <p:txBody>
          <a:bodyPr vert="horz" wrap="none" lIns="121920" tIns="121920" rIns="121920" bIns="121920" rtlCol="0">
            <a:noAutofit/>
          </a:bodyPr>
          <a:lstStyle/>
          <a:p>
            <a:endParaRPr lang="en-US" sz="3733" dirty="0">
              <a:latin typeface="Courier New" panose="02070309020205020404" pitchFamily="49" charset="0"/>
              <a:cs typeface="Courier New" panose="02070309020205020404" pitchFamily="49" charset="0"/>
            </a:endParaRPr>
          </a:p>
        </p:txBody>
      </p:sp>
      <p:sp>
        <p:nvSpPr>
          <p:cNvPr id="6" name="TextBox 5"/>
          <p:cNvSpPr txBox="1"/>
          <p:nvPr/>
        </p:nvSpPr>
        <p:spPr bwMode="white">
          <a:xfrm>
            <a:off x="3003142" y="6309857"/>
            <a:ext cx="10967425" cy="767236"/>
          </a:xfrm>
          <a:prstGeom prst="rect">
            <a:avLst/>
          </a:prstGeom>
        </p:spPr>
        <p:txBody>
          <a:bodyPr vert="horz" wrap="none" lIns="121920" tIns="121920" rIns="121920" bIns="121920" rtlCol="0">
            <a:normAutofit/>
          </a:bodyPr>
          <a:lstStyle/>
          <a:p>
            <a:endParaRPr lang="en-US" sz="3200" dirty="0"/>
          </a:p>
        </p:txBody>
      </p:sp>
      <p:sp>
        <p:nvSpPr>
          <p:cNvPr id="7" name="Subtitle 2"/>
          <p:cNvSpPr txBox="1">
            <a:spLocks/>
          </p:cNvSpPr>
          <p:nvPr/>
        </p:nvSpPr>
        <p:spPr bwMode="white">
          <a:xfrm>
            <a:off x="2998662" y="3920970"/>
            <a:ext cx="10974132" cy="775045"/>
          </a:xfrm>
          <a:prstGeom prst="rect">
            <a:avLst/>
          </a:prstGeom>
          <a:solidFill>
            <a:schemeClr val="bg1">
              <a:lumMod val="85000"/>
              <a:alpha val="50000"/>
            </a:schemeClr>
          </a:solidFill>
          <a:ln>
            <a:noFill/>
            <a:prstDash val="dash"/>
          </a:ln>
        </p:spPr>
        <p:txBody>
          <a:bodyPr vert="horz" wrap="square" lIns="121920" tIns="121920" rIns="121920" bIns="121920" rtlCol="0">
            <a:noAutofit/>
          </a:bodyPr>
          <a:lstStyle>
            <a:lvl1pPr marL="0" indent="0" algn="l" defTabSz="914363" rtl="0" eaLnBrk="1" latinLnBrk="0" hangingPunct="1">
              <a:lnSpc>
                <a:spcPct val="100000"/>
              </a:lnSpc>
              <a:spcBef>
                <a:spcPts val="0"/>
              </a:spcBef>
              <a:buSzPct val="90000"/>
              <a:buFont typeface="Arial" pitchFamily="34" charset="0"/>
              <a:buNone/>
              <a:defRPr sz="2800" kern="1200" baseline="0">
                <a:solidFill>
                  <a:schemeClr val="accent3">
                    <a:lumMod val="50000"/>
                  </a:schemeClr>
                </a:solidFill>
                <a:latin typeface="+mn-lt"/>
                <a:ea typeface="+mn-ea"/>
                <a:cs typeface="+mn-cs"/>
              </a:defRPr>
            </a:lvl1pPr>
            <a:lvl2pPr marL="457182" indent="0" algn="ctr" defTabSz="914363" rtl="0" eaLnBrk="1" latinLnBrk="0" hangingPunct="1">
              <a:lnSpc>
                <a:spcPct val="100000"/>
              </a:lnSpc>
              <a:spcBef>
                <a:spcPts val="600"/>
              </a:spcBef>
              <a:buSzPct val="90000"/>
              <a:buFont typeface="Arial" pitchFamily="34" charset="0"/>
              <a:buNone/>
              <a:defRPr sz="2800" kern="1200" baseline="0">
                <a:solidFill>
                  <a:schemeClr val="tx1">
                    <a:tint val="75000"/>
                  </a:schemeClr>
                </a:solidFill>
                <a:latin typeface="+mn-lt"/>
                <a:ea typeface="+mn-ea"/>
                <a:cs typeface="+mn-cs"/>
              </a:defRPr>
            </a:lvl2pPr>
            <a:lvl3pPr marL="914363" indent="0" algn="ctr" defTabSz="914363" rtl="0" eaLnBrk="1" latinLnBrk="0" hangingPunct="1">
              <a:lnSpc>
                <a:spcPct val="100000"/>
              </a:lnSpc>
              <a:spcBef>
                <a:spcPts val="600"/>
              </a:spcBef>
              <a:buSzPct val="90000"/>
              <a:buFont typeface="Arial" pitchFamily="34" charset="0"/>
              <a:buNone/>
              <a:defRPr sz="2400" kern="1200" baseline="0">
                <a:solidFill>
                  <a:schemeClr val="tx1">
                    <a:tint val="75000"/>
                  </a:schemeClr>
                </a:solidFill>
                <a:latin typeface="+mn-lt"/>
                <a:ea typeface="+mn-ea"/>
                <a:cs typeface="+mn-cs"/>
              </a:defRPr>
            </a:lvl3pPr>
            <a:lvl4pPr marL="1371545" indent="0" algn="ctr" defTabSz="914363" rtl="0" eaLnBrk="1" latinLnBrk="0" hangingPunct="1">
              <a:lnSpc>
                <a:spcPct val="100000"/>
              </a:lnSpc>
              <a:spcBef>
                <a:spcPts val="600"/>
              </a:spcBef>
              <a:buSzPct val="90000"/>
              <a:buFont typeface="Arial" pitchFamily="34" charset="0"/>
              <a:buNone/>
              <a:defRPr sz="2000" kern="1200" baseline="0">
                <a:solidFill>
                  <a:schemeClr val="tx1">
                    <a:tint val="75000"/>
                  </a:schemeClr>
                </a:solidFill>
                <a:latin typeface="+mn-lt"/>
                <a:ea typeface="+mn-ea"/>
                <a:cs typeface="+mn-cs"/>
              </a:defRPr>
            </a:lvl4pPr>
            <a:lvl5pPr marL="1828727" indent="0" algn="ctr" defTabSz="914363" rtl="0" eaLnBrk="1" latinLnBrk="0" hangingPunct="1">
              <a:lnSpc>
                <a:spcPct val="100000"/>
              </a:lnSpc>
              <a:spcBef>
                <a:spcPts val="600"/>
              </a:spcBef>
              <a:buSzPct val="90000"/>
              <a:buFont typeface="Arial" pitchFamily="34" charset="0"/>
              <a:buNone/>
              <a:defRPr sz="1800" kern="1200" baseline="0">
                <a:solidFill>
                  <a:schemeClr val="tx1">
                    <a:tint val="75000"/>
                  </a:schemeClr>
                </a:solidFill>
                <a:latin typeface="+mn-lt"/>
                <a:ea typeface="+mn-ea"/>
                <a:cs typeface="+mn-cs"/>
              </a:defRPr>
            </a:lvl5pPr>
            <a:lvl6pPr marL="2285909"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090"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272"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454"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sz="3733" b="1" dirty="0">
                <a:latin typeface="Courier New" panose="02070309020205020404" pitchFamily="49" charset="0"/>
                <a:cs typeface="Courier New" panose="02070309020205020404" pitchFamily="49" charset="0"/>
              </a:rPr>
              <a:t>I have 4 apples</a:t>
            </a:r>
          </a:p>
        </p:txBody>
      </p:sp>
      <p:sp>
        <p:nvSpPr>
          <p:cNvPr id="8" name="Content Placeholder 3"/>
          <p:cNvSpPr>
            <a:spLocks noGrp="1"/>
          </p:cNvSpPr>
          <p:nvPr>
            <p:ph sz="quarter" idx="4294967295"/>
          </p:nvPr>
        </p:nvSpPr>
        <p:spPr>
          <a:xfrm>
            <a:off x="3669213" y="7528267"/>
            <a:ext cx="8917577" cy="524133"/>
          </a:xfrm>
        </p:spPr>
        <p:txBody>
          <a:bodyPr anchor="ctr">
            <a:normAutofit/>
          </a:bodyPr>
          <a:lstStyle>
            <a:lvl1pPr marL="0" indent="0" algn="ctr">
              <a:buNone/>
              <a:defRPr sz="1800">
                <a:solidFill>
                  <a:schemeClr val="tx1"/>
                </a:solidFill>
              </a:defRPr>
            </a:lvl1pPr>
          </a:lstStyle>
          <a:p>
            <a:r>
              <a:rPr lang="en-US" sz="2400" dirty="0">
                <a:solidFill>
                  <a:srgbClr val="3E4346"/>
                </a:solidFill>
                <a:cs typeface="Courier New" panose="02070309020205020404" pitchFamily="49" charset="0"/>
                <a:hlinkClick r:id="rId3"/>
              </a:rPr>
              <a:t>http://</a:t>
            </a:r>
            <a:r>
              <a:rPr lang="en-US" sz="2400" dirty="0" smtClean="0">
                <a:solidFill>
                  <a:srgbClr val="3E4346"/>
                </a:solidFill>
                <a:cs typeface="Courier New" panose="02070309020205020404" pitchFamily="49" charset="0"/>
                <a:hlinkClick r:id="rId3"/>
              </a:rPr>
              <a:t>en.wikipedia.org/wiki/String_interpolation#Ruby</a:t>
            </a:r>
            <a:endParaRPr lang="en-US" sz="2400" dirty="0" smtClean="0">
              <a:solidFill>
                <a:srgbClr val="3E4346"/>
              </a:solidFill>
              <a:cs typeface="Courier New" panose="02070309020205020404" pitchFamily="49" charset="0"/>
            </a:endParaRPr>
          </a:p>
          <a:p>
            <a:endParaRPr lang="en-US" sz="2400" dirty="0">
              <a:solidFill>
                <a:srgbClr val="3E4346"/>
              </a:solidFill>
              <a:cs typeface="Courier New" panose="02070309020205020404" pitchFamily="49" charset="0"/>
            </a:endParaRPr>
          </a:p>
        </p:txBody>
      </p:sp>
      <p:sp>
        <p:nvSpPr>
          <p:cNvPr id="4" name="Footer Placeholder 3"/>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9" name="Slide Number Placeholder 8"/>
          <p:cNvSpPr>
            <a:spLocks noGrp="1"/>
          </p:cNvSpPr>
          <p:nvPr>
            <p:ph type="sldNum" sz="quarter" idx="13"/>
          </p:nvPr>
        </p:nvSpPr>
        <p:spPr/>
        <p:txBody>
          <a:bodyPr/>
          <a:lstStyle/>
          <a:p>
            <a:fld id="{D3C6E21F-9381-4880-84FB-1E73165A9E9D}" type="slidenum">
              <a:rPr lang="en-US" smtClean="0"/>
              <a:pPr/>
              <a:t>32</a:t>
            </a:fld>
            <a:endParaRPr lang="en-US" dirty="0"/>
          </a:p>
        </p:txBody>
      </p:sp>
    </p:spTree>
    <p:extLst>
      <p:ext uri="{BB962C8B-B14F-4D97-AF65-F5344CB8AC3E}">
        <p14:creationId xmlns:p14="http://schemas.microsoft.com/office/powerpoint/2010/main" val="386545762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String Interpolation</a:t>
            </a:r>
            <a:endParaRPr lang="en-US" dirty="0"/>
          </a:p>
        </p:txBody>
      </p:sp>
      <p:sp>
        <p:nvSpPr>
          <p:cNvPr id="3" name="Subtitle 2"/>
          <p:cNvSpPr>
            <a:spLocks noGrp="1"/>
          </p:cNvSpPr>
          <p:nvPr>
            <p:ph type="subTitle" idx="1"/>
          </p:nvPr>
        </p:nvSpPr>
        <p:spPr>
          <a:xfrm>
            <a:off x="2998662" y="4842168"/>
            <a:ext cx="10974132" cy="1520603"/>
          </a:xfrm>
          <a:ln>
            <a:solidFill>
              <a:schemeClr val="tx2"/>
            </a:solidFill>
            <a:prstDash val="dash"/>
          </a:ln>
        </p:spPr>
        <p:txBody>
          <a:bodyPr/>
          <a:lstStyle/>
          <a:p>
            <a:r>
              <a:rPr lang="en-US" b="1" dirty="0" err="1" smtClean="0">
                <a:latin typeface="Courier New" panose="02070309020205020404" pitchFamily="49" charset="0"/>
                <a:cs typeface="Courier New" panose="02070309020205020404" pitchFamily="49" charset="0"/>
              </a:rPr>
              <a:t>apple_count</a:t>
            </a:r>
            <a:r>
              <a:rPr lang="en-US" b="1" dirty="0" smtClean="0">
                <a:latin typeface="Courier New" panose="02070309020205020404" pitchFamily="49" charset="0"/>
                <a:cs typeface="Courier New" panose="02070309020205020404" pitchFamily="49" charset="0"/>
              </a:rPr>
              <a:t> = </a:t>
            </a:r>
            <a:r>
              <a:rPr lang="en-US" b="1" dirty="0">
                <a:latin typeface="Courier New" panose="02070309020205020404" pitchFamily="49" charset="0"/>
                <a:cs typeface="Courier New" panose="02070309020205020404" pitchFamily="49" charset="0"/>
              </a:rPr>
              <a:t>4</a:t>
            </a:r>
          </a:p>
          <a:p>
            <a:r>
              <a:rPr lang="en-US" b="1" dirty="0">
                <a:latin typeface="Courier New" panose="02070309020205020404" pitchFamily="49" charset="0"/>
                <a:cs typeface="Courier New" panose="02070309020205020404" pitchFamily="49" charset="0"/>
              </a:rPr>
              <a:t>puts "I have #</a:t>
            </a:r>
            <a:r>
              <a:rPr lang="en-US" b="1" dirty="0" smtClean="0">
                <a:latin typeface="Courier New" panose="02070309020205020404" pitchFamily="49" charset="0"/>
                <a:cs typeface="Courier New" panose="02070309020205020404" pitchFamily="49" charset="0"/>
              </a:rPr>
              <a:t>{</a:t>
            </a:r>
            <a:r>
              <a:rPr lang="en-US" b="1" dirty="0" err="1">
                <a:latin typeface="Courier New" panose="02070309020205020404" pitchFamily="49" charset="0"/>
                <a:cs typeface="Courier New" panose="02070309020205020404" pitchFamily="49" charset="0"/>
              </a:rPr>
              <a:t>apple_count</a:t>
            </a:r>
            <a:r>
              <a:rPr lang="en-US" b="1" dirty="0" smtClean="0">
                <a:latin typeface="Courier New" panose="02070309020205020404" pitchFamily="49" charset="0"/>
                <a:cs typeface="Courier New" panose="02070309020205020404" pitchFamily="49" charset="0"/>
              </a:rPr>
              <a:t>} </a:t>
            </a:r>
            <a:r>
              <a:rPr lang="en-US" b="1" dirty="0">
                <a:latin typeface="Courier New" panose="02070309020205020404" pitchFamily="49" charset="0"/>
                <a:cs typeface="Courier New" panose="02070309020205020404" pitchFamily="49" charset="0"/>
              </a:rPr>
              <a:t>apples</a:t>
            </a:r>
            <a:r>
              <a:rPr lang="en-US" b="1" dirty="0" smtClean="0">
                <a:latin typeface="Courier New" panose="02070309020205020404" pitchFamily="49" charset="0"/>
                <a:cs typeface="Courier New" panose="02070309020205020404" pitchFamily="49" charset="0"/>
              </a:rPr>
              <a:t>"</a:t>
            </a:r>
          </a:p>
        </p:txBody>
      </p:sp>
      <p:sp>
        <p:nvSpPr>
          <p:cNvPr id="5" name="TextBox 4"/>
          <p:cNvSpPr txBox="1"/>
          <p:nvPr/>
        </p:nvSpPr>
        <p:spPr bwMode="white">
          <a:xfrm>
            <a:off x="3016373" y="5397110"/>
            <a:ext cx="10967425" cy="608497"/>
          </a:xfrm>
          <a:prstGeom prst="rect">
            <a:avLst/>
          </a:prstGeom>
        </p:spPr>
        <p:txBody>
          <a:bodyPr vert="horz" wrap="none" lIns="121920" tIns="121920" rIns="121920" bIns="121920" rtlCol="0">
            <a:noAutofit/>
          </a:bodyPr>
          <a:lstStyle/>
          <a:p>
            <a:endParaRPr lang="en-US" sz="3733" dirty="0">
              <a:latin typeface="Courier New" panose="02070309020205020404" pitchFamily="49" charset="0"/>
              <a:cs typeface="Courier New" panose="02070309020205020404" pitchFamily="49" charset="0"/>
            </a:endParaRPr>
          </a:p>
        </p:txBody>
      </p:sp>
      <p:sp>
        <p:nvSpPr>
          <p:cNvPr id="6" name="TextBox 5"/>
          <p:cNvSpPr txBox="1"/>
          <p:nvPr/>
        </p:nvSpPr>
        <p:spPr bwMode="white">
          <a:xfrm>
            <a:off x="3003142" y="6309857"/>
            <a:ext cx="10967425" cy="767236"/>
          </a:xfrm>
          <a:prstGeom prst="rect">
            <a:avLst/>
          </a:prstGeom>
        </p:spPr>
        <p:txBody>
          <a:bodyPr vert="horz" wrap="none" lIns="121920" tIns="121920" rIns="121920" bIns="121920" rtlCol="0">
            <a:normAutofit/>
          </a:bodyPr>
          <a:lstStyle/>
          <a:p>
            <a:endParaRPr lang="en-US" sz="3200" dirty="0"/>
          </a:p>
        </p:txBody>
      </p:sp>
      <p:sp>
        <p:nvSpPr>
          <p:cNvPr id="7" name="Subtitle 2"/>
          <p:cNvSpPr txBox="1">
            <a:spLocks/>
          </p:cNvSpPr>
          <p:nvPr/>
        </p:nvSpPr>
        <p:spPr bwMode="white">
          <a:xfrm>
            <a:off x="2998662" y="3920970"/>
            <a:ext cx="10974132" cy="775045"/>
          </a:xfrm>
          <a:prstGeom prst="rect">
            <a:avLst/>
          </a:prstGeom>
          <a:solidFill>
            <a:schemeClr val="bg1">
              <a:lumMod val="85000"/>
              <a:alpha val="50000"/>
            </a:schemeClr>
          </a:solidFill>
          <a:ln>
            <a:noFill/>
            <a:prstDash val="dash"/>
          </a:ln>
        </p:spPr>
        <p:txBody>
          <a:bodyPr vert="horz" wrap="square" lIns="121920" tIns="121920" rIns="121920" bIns="121920" rtlCol="0">
            <a:noAutofit/>
          </a:bodyPr>
          <a:lstStyle>
            <a:lvl1pPr marL="0" indent="0" algn="l" defTabSz="914363" rtl="0" eaLnBrk="1" latinLnBrk="0" hangingPunct="1">
              <a:lnSpc>
                <a:spcPct val="100000"/>
              </a:lnSpc>
              <a:spcBef>
                <a:spcPts val="0"/>
              </a:spcBef>
              <a:buSzPct val="90000"/>
              <a:buFont typeface="Arial" pitchFamily="34" charset="0"/>
              <a:buNone/>
              <a:defRPr sz="2800" kern="1200" baseline="0">
                <a:solidFill>
                  <a:schemeClr val="accent3">
                    <a:lumMod val="50000"/>
                  </a:schemeClr>
                </a:solidFill>
                <a:latin typeface="+mn-lt"/>
                <a:ea typeface="+mn-ea"/>
                <a:cs typeface="+mn-cs"/>
              </a:defRPr>
            </a:lvl1pPr>
            <a:lvl2pPr marL="457182" indent="0" algn="ctr" defTabSz="914363" rtl="0" eaLnBrk="1" latinLnBrk="0" hangingPunct="1">
              <a:lnSpc>
                <a:spcPct val="100000"/>
              </a:lnSpc>
              <a:spcBef>
                <a:spcPts val="600"/>
              </a:spcBef>
              <a:buSzPct val="90000"/>
              <a:buFont typeface="Arial" pitchFamily="34" charset="0"/>
              <a:buNone/>
              <a:defRPr sz="2800" kern="1200" baseline="0">
                <a:solidFill>
                  <a:schemeClr val="tx1">
                    <a:tint val="75000"/>
                  </a:schemeClr>
                </a:solidFill>
                <a:latin typeface="+mn-lt"/>
                <a:ea typeface="+mn-ea"/>
                <a:cs typeface="+mn-cs"/>
              </a:defRPr>
            </a:lvl2pPr>
            <a:lvl3pPr marL="914363" indent="0" algn="ctr" defTabSz="914363" rtl="0" eaLnBrk="1" latinLnBrk="0" hangingPunct="1">
              <a:lnSpc>
                <a:spcPct val="100000"/>
              </a:lnSpc>
              <a:spcBef>
                <a:spcPts val="600"/>
              </a:spcBef>
              <a:buSzPct val="90000"/>
              <a:buFont typeface="Arial" pitchFamily="34" charset="0"/>
              <a:buNone/>
              <a:defRPr sz="2400" kern="1200" baseline="0">
                <a:solidFill>
                  <a:schemeClr val="tx1">
                    <a:tint val="75000"/>
                  </a:schemeClr>
                </a:solidFill>
                <a:latin typeface="+mn-lt"/>
                <a:ea typeface="+mn-ea"/>
                <a:cs typeface="+mn-cs"/>
              </a:defRPr>
            </a:lvl3pPr>
            <a:lvl4pPr marL="1371545" indent="0" algn="ctr" defTabSz="914363" rtl="0" eaLnBrk="1" latinLnBrk="0" hangingPunct="1">
              <a:lnSpc>
                <a:spcPct val="100000"/>
              </a:lnSpc>
              <a:spcBef>
                <a:spcPts val="600"/>
              </a:spcBef>
              <a:buSzPct val="90000"/>
              <a:buFont typeface="Arial" pitchFamily="34" charset="0"/>
              <a:buNone/>
              <a:defRPr sz="2000" kern="1200" baseline="0">
                <a:solidFill>
                  <a:schemeClr val="tx1">
                    <a:tint val="75000"/>
                  </a:schemeClr>
                </a:solidFill>
                <a:latin typeface="+mn-lt"/>
                <a:ea typeface="+mn-ea"/>
                <a:cs typeface="+mn-cs"/>
              </a:defRPr>
            </a:lvl4pPr>
            <a:lvl5pPr marL="1828727" indent="0" algn="ctr" defTabSz="914363" rtl="0" eaLnBrk="1" latinLnBrk="0" hangingPunct="1">
              <a:lnSpc>
                <a:spcPct val="100000"/>
              </a:lnSpc>
              <a:spcBef>
                <a:spcPts val="600"/>
              </a:spcBef>
              <a:buSzPct val="90000"/>
              <a:buFont typeface="Arial" pitchFamily="34" charset="0"/>
              <a:buNone/>
              <a:defRPr sz="1800" kern="1200" baseline="0">
                <a:solidFill>
                  <a:schemeClr val="tx1">
                    <a:tint val="75000"/>
                  </a:schemeClr>
                </a:solidFill>
                <a:latin typeface="+mn-lt"/>
                <a:ea typeface="+mn-ea"/>
                <a:cs typeface="+mn-cs"/>
              </a:defRPr>
            </a:lvl5pPr>
            <a:lvl6pPr marL="2285909"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090"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272"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454"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sz="3733" b="1" dirty="0">
                <a:latin typeface="Courier New" panose="02070309020205020404" pitchFamily="49" charset="0"/>
                <a:cs typeface="Courier New" panose="02070309020205020404" pitchFamily="49" charset="0"/>
              </a:rPr>
              <a:t>I have 4 apples</a:t>
            </a:r>
          </a:p>
        </p:txBody>
      </p:sp>
      <p:sp>
        <p:nvSpPr>
          <p:cNvPr id="8" name="Content Placeholder 3"/>
          <p:cNvSpPr>
            <a:spLocks noGrp="1"/>
          </p:cNvSpPr>
          <p:nvPr>
            <p:ph sz="quarter" idx="4294967295"/>
          </p:nvPr>
        </p:nvSpPr>
        <p:spPr>
          <a:xfrm>
            <a:off x="3669213" y="7642567"/>
            <a:ext cx="8917577" cy="524133"/>
          </a:xfrm>
        </p:spPr>
        <p:txBody>
          <a:bodyPr anchor="ctr">
            <a:normAutofit/>
          </a:bodyPr>
          <a:lstStyle>
            <a:lvl1pPr marL="0" indent="0" algn="ctr">
              <a:buNone/>
              <a:defRPr sz="1800">
                <a:solidFill>
                  <a:schemeClr val="tx1"/>
                </a:solidFill>
              </a:defRPr>
            </a:lvl1pPr>
          </a:lstStyle>
          <a:p>
            <a:r>
              <a:rPr lang="en-US" sz="2400" dirty="0">
                <a:solidFill>
                  <a:srgbClr val="3E4346"/>
                </a:solidFill>
                <a:cs typeface="Courier New" panose="02070309020205020404" pitchFamily="49" charset="0"/>
                <a:hlinkClick r:id="rId3"/>
              </a:rPr>
              <a:t>http://</a:t>
            </a:r>
            <a:r>
              <a:rPr lang="en-US" sz="2400" dirty="0" smtClean="0">
                <a:solidFill>
                  <a:srgbClr val="3E4346"/>
                </a:solidFill>
                <a:cs typeface="Courier New" panose="02070309020205020404" pitchFamily="49" charset="0"/>
                <a:hlinkClick r:id="rId3"/>
              </a:rPr>
              <a:t>en.wikipedia.org/wiki/String_interpolation#Ruby</a:t>
            </a:r>
            <a:endParaRPr lang="en-US" sz="2400" dirty="0" smtClean="0">
              <a:solidFill>
                <a:srgbClr val="3E4346"/>
              </a:solidFill>
              <a:cs typeface="Courier New" panose="02070309020205020404" pitchFamily="49" charset="0"/>
            </a:endParaRPr>
          </a:p>
          <a:p>
            <a:endParaRPr lang="en-US" sz="2400" dirty="0">
              <a:solidFill>
                <a:srgbClr val="3E4346"/>
              </a:solidFill>
              <a:cs typeface="Courier New" panose="02070309020205020404" pitchFamily="49" charset="0"/>
            </a:endParaRPr>
          </a:p>
        </p:txBody>
      </p:sp>
      <p:cxnSp>
        <p:nvCxnSpPr>
          <p:cNvPr id="9" name="Straight Arrow Connector 8"/>
          <p:cNvCxnSpPr/>
          <p:nvPr/>
        </p:nvCxnSpPr>
        <p:spPr>
          <a:xfrm flipV="1">
            <a:off x="4677371" y="6026352"/>
            <a:ext cx="0" cy="1781512"/>
          </a:xfrm>
          <a:prstGeom prst="straightConnector1">
            <a:avLst/>
          </a:prstGeom>
          <a:ln>
            <a:solidFill>
              <a:schemeClr val="accent4"/>
            </a:solidFill>
            <a:tailEnd type="arrow"/>
          </a:ln>
        </p:spPr>
        <p:style>
          <a:lnRef idx="3">
            <a:schemeClr val="accent1"/>
          </a:lnRef>
          <a:fillRef idx="0">
            <a:schemeClr val="accent1"/>
          </a:fillRef>
          <a:effectRef idx="2">
            <a:schemeClr val="accent1"/>
          </a:effectRef>
          <a:fontRef idx="minor">
            <a:schemeClr val="tx1"/>
          </a:fontRef>
        </p:style>
      </p:cxnSp>
      <p:cxnSp>
        <p:nvCxnSpPr>
          <p:cNvPr id="10" name="Straight Arrow Connector 9"/>
          <p:cNvCxnSpPr/>
          <p:nvPr/>
        </p:nvCxnSpPr>
        <p:spPr>
          <a:xfrm flipV="1">
            <a:off x="12921916" y="6031605"/>
            <a:ext cx="0" cy="1781512"/>
          </a:xfrm>
          <a:prstGeom prst="straightConnector1">
            <a:avLst/>
          </a:prstGeom>
          <a:ln>
            <a:solidFill>
              <a:schemeClr val="accent4"/>
            </a:solidFill>
            <a:tailEnd type="arrow"/>
          </a:ln>
        </p:spPr>
        <p:style>
          <a:lnRef idx="3">
            <a:schemeClr val="accent1"/>
          </a:lnRef>
          <a:fillRef idx="0">
            <a:schemeClr val="accent1"/>
          </a:fillRef>
          <a:effectRef idx="2">
            <a:schemeClr val="accent1"/>
          </a:effectRef>
          <a:fontRef idx="minor">
            <a:schemeClr val="tx1"/>
          </a:fontRef>
        </p:style>
      </p:cxnSp>
      <p:sp>
        <p:nvSpPr>
          <p:cNvPr id="4" name="Footer Placeholder 3"/>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11" name="Slide Number Placeholder 10"/>
          <p:cNvSpPr>
            <a:spLocks noGrp="1"/>
          </p:cNvSpPr>
          <p:nvPr>
            <p:ph type="sldNum" sz="quarter" idx="13"/>
          </p:nvPr>
        </p:nvSpPr>
        <p:spPr/>
        <p:txBody>
          <a:bodyPr/>
          <a:lstStyle/>
          <a:p>
            <a:fld id="{D3C6E21F-9381-4880-84FB-1E73165A9E9D}" type="slidenum">
              <a:rPr lang="en-US" smtClean="0"/>
              <a:pPr/>
              <a:t>33</a:t>
            </a:fld>
            <a:endParaRPr lang="en-US" dirty="0"/>
          </a:p>
        </p:txBody>
      </p:sp>
    </p:spTree>
    <p:extLst>
      <p:ext uri="{BB962C8B-B14F-4D97-AF65-F5344CB8AC3E}">
        <p14:creationId xmlns:p14="http://schemas.microsoft.com/office/powerpoint/2010/main" val="32526545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String Interpolation</a:t>
            </a:r>
            <a:endParaRPr lang="en-US" dirty="0"/>
          </a:p>
        </p:txBody>
      </p:sp>
      <p:sp>
        <p:nvSpPr>
          <p:cNvPr id="3" name="Subtitle 2"/>
          <p:cNvSpPr>
            <a:spLocks noGrp="1"/>
          </p:cNvSpPr>
          <p:nvPr>
            <p:ph type="subTitle" idx="1"/>
          </p:nvPr>
        </p:nvSpPr>
        <p:spPr>
          <a:xfrm>
            <a:off x="2998662" y="4842168"/>
            <a:ext cx="10974132" cy="1520603"/>
          </a:xfrm>
          <a:ln>
            <a:solidFill>
              <a:schemeClr val="tx2"/>
            </a:solidFill>
            <a:prstDash val="dash"/>
          </a:ln>
        </p:spPr>
        <p:txBody>
          <a:bodyPr/>
          <a:lstStyle/>
          <a:p>
            <a:r>
              <a:rPr lang="en-US" b="1" dirty="0" err="1" smtClean="0">
                <a:latin typeface="Courier New" panose="02070309020205020404" pitchFamily="49" charset="0"/>
                <a:cs typeface="Courier New" panose="02070309020205020404" pitchFamily="49" charset="0"/>
              </a:rPr>
              <a:t>apple_count</a:t>
            </a:r>
            <a:r>
              <a:rPr lang="en-US" b="1" dirty="0" smtClean="0">
                <a:latin typeface="Courier New" panose="02070309020205020404" pitchFamily="49" charset="0"/>
                <a:cs typeface="Courier New" panose="02070309020205020404" pitchFamily="49" charset="0"/>
              </a:rPr>
              <a:t> = </a:t>
            </a:r>
            <a:r>
              <a:rPr lang="en-US" b="1" dirty="0">
                <a:latin typeface="Courier New" panose="02070309020205020404" pitchFamily="49" charset="0"/>
                <a:cs typeface="Courier New" panose="02070309020205020404" pitchFamily="49" charset="0"/>
              </a:rPr>
              <a:t>4</a:t>
            </a:r>
          </a:p>
          <a:p>
            <a:r>
              <a:rPr lang="en-US" b="1" dirty="0">
                <a:latin typeface="Courier New" panose="02070309020205020404" pitchFamily="49" charset="0"/>
                <a:cs typeface="Courier New" panose="02070309020205020404" pitchFamily="49" charset="0"/>
              </a:rPr>
              <a:t>puts "I have #</a:t>
            </a:r>
            <a:r>
              <a:rPr lang="en-US" b="1" dirty="0" smtClean="0">
                <a:latin typeface="Courier New" panose="02070309020205020404" pitchFamily="49" charset="0"/>
                <a:cs typeface="Courier New" panose="02070309020205020404" pitchFamily="49" charset="0"/>
              </a:rPr>
              <a:t>{</a:t>
            </a:r>
            <a:r>
              <a:rPr lang="en-US" b="1" dirty="0" err="1">
                <a:latin typeface="Courier New" panose="02070309020205020404" pitchFamily="49" charset="0"/>
                <a:cs typeface="Courier New" panose="02070309020205020404" pitchFamily="49" charset="0"/>
              </a:rPr>
              <a:t>apple_count</a:t>
            </a:r>
            <a:r>
              <a:rPr lang="en-US" b="1" dirty="0" smtClean="0">
                <a:latin typeface="Courier New" panose="02070309020205020404" pitchFamily="49" charset="0"/>
                <a:cs typeface="Courier New" panose="02070309020205020404" pitchFamily="49" charset="0"/>
              </a:rPr>
              <a:t>} </a:t>
            </a:r>
            <a:r>
              <a:rPr lang="en-US" b="1" dirty="0">
                <a:latin typeface="Courier New" panose="02070309020205020404" pitchFamily="49" charset="0"/>
                <a:cs typeface="Courier New" panose="02070309020205020404" pitchFamily="49" charset="0"/>
              </a:rPr>
              <a:t>apples</a:t>
            </a:r>
            <a:r>
              <a:rPr lang="en-US" b="1" dirty="0" smtClean="0">
                <a:latin typeface="Courier New" panose="02070309020205020404" pitchFamily="49" charset="0"/>
                <a:cs typeface="Courier New" panose="02070309020205020404" pitchFamily="49" charset="0"/>
              </a:rPr>
              <a:t>"</a:t>
            </a:r>
          </a:p>
        </p:txBody>
      </p:sp>
      <p:sp>
        <p:nvSpPr>
          <p:cNvPr id="5" name="TextBox 4"/>
          <p:cNvSpPr txBox="1"/>
          <p:nvPr/>
        </p:nvSpPr>
        <p:spPr bwMode="white">
          <a:xfrm>
            <a:off x="3016373" y="5397110"/>
            <a:ext cx="10967425" cy="608497"/>
          </a:xfrm>
          <a:prstGeom prst="rect">
            <a:avLst/>
          </a:prstGeom>
        </p:spPr>
        <p:txBody>
          <a:bodyPr vert="horz" wrap="none" lIns="121920" tIns="121920" rIns="121920" bIns="121920" rtlCol="0">
            <a:noAutofit/>
          </a:bodyPr>
          <a:lstStyle/>
          <a:p>
            <a:endParaRPr lang="en-US" sz="3733" dirty="0">
              <a:latin typeface="Courier New" panose="02070309020205020404" pitchFamily="49" charset="0"/>
              <a:cs typeface="Courier New" panose="02070309020205020404" pitchFamily="49" charset="0"/>
            </a:endParaRPr>
          </a:p>
        </p:txBody>
      </p:sp>
      <p:sp>
        <p:nvSpPr>
          <p:cNvPr id="6" name="TextBox 5"/>
          <p:cNvSpPr txBox="1"/>
          <p:nvPr/>
        </p:nvSpPr>
        <p:spPr bwMode="white">
          <a:xfrm>
            <a:off x="3003142" y="6309857"/>
            <a:ext cx="10967425" cy="767236"/>
          </a:xfrm>
          <a:prstGeom prst="rect">
            <a:avLst/>
          </a:prstGeom>
        </p:spPr>
        <p:txBody>
          <a:bodyPr vert="horz" wrap="none" lIns="121920" tIns="121920" rIns="121920" bIns="121920" rtlCol="0">
            <a:normAutofit/>
          </a:bodyPr>
          <a:lstStyle/>
          <a:p>
            <a:endParaRPr lang="en-US" sz="3200" dirty="0"/>
          </a:p>
        </p:txBody>
      </p:sp>
      <p:sp>
        <p:nvSpPr>
          <p:cNvPr id="7" name="Subtitle 2"/>
          <p:cNvSpPr txBox="1">
            <a:spLocks/>
          </p:cNvSpPr>
          <p:nvPr/>
        </p:nvSpPr>
        <p:spPr bwMode="white">
          <a:xfrm>
            <a:off x="2998662" y="3920970"/>
            <a:ext cx="10974132" cy="775045"/>
          </a:xfrm>
          <a:prstGeom prst="rect">
            <a:avLst/>
          </a:prstGeom>
          <a:solidFill>
            <a:schemeClr val="bg1">
              <a:lumMod val="85000"/>
              <a:alpha val="50000"/>
            </a:schemeClr>
          </a:solidFill>
          <a:ln>
            <a:noFill/>
            <a:prstDash val="dash"/>
          </a:ln>
        </p:spPr>
        <p:txBody>
          <a:bodyPr vert="horz" wrap="square" lIns="121920" tIns="121920" rIns="121920" bIns="121920" rtlCol="0">
            <a:noAutofit/>
          </a:bodyPr>
          <a:lstStyle>
            <a:lvl1pPr marL="0" indent="0" algn="l" defTabSz="914363" rtl="0" eaLnBrk="1" latinLnBrk="0" hangingPunct="1">
              <a:lnSpc>
                <a:spcPct val="100000"/>
              </a:lnSpc>
              <a:spcBef>
                <a:spcPts val="0"/>
              </a:spcBef>
              <a:buSzPct val="90000"/>
              <a:buFont typeface="Arial" pitchFamily="34" charset="0"/>
              <a:buNone/>
              <a:defRPr sz="2800" kern="1200" baseline="0">
                <a:solidFill>
                  <a:schemeClr val="accent3">
                    <a:lumMod val="50000"/>
                  </a:schemeClr>
                </a:solidFill>
                <a:latin typeface="+mn-lt"/>
                <a:ea typeface="+mn-ea"/>
                <a:cs typeface="+mn-cs"/>
              </a:defRPr>
            </a:lvl1pPr>
            <a:lvl2pPr marL="457182" indent="0" algn="ctr" defTabSz="914363" rtl="0" eaLnBrk="1" latinLnBrk="0" hangingPunct="1">
              <a:lnSpc>
                <a:spcPct val="100000"/>
              </a:lnSpc>
              <a:spcBef>
                <a:spcPts val="600"/>
              </a:spcBef>
              <a:buSzPct val="90000"/>
              <a:buFont typeface="Arial" pitchFamily="34" charset="0"/>
              <a:buNone/>
              <a:defRPr sz="2800" kern="1200" baseline="0">
                <a:solidFill>
                  <a:schemeClr val="tx1">
                    <a:tint val="75000"/>
                  </a:schemeClr>
                </a:solidFill>
                <a:latin typeface="+mn-lt"/>
                <a:ea typeface="+mn-ea"/>
                <a:cs typeface="+mn-cs"/>
              </a:defRPr>
            </a:lvl2pPr>
            <a:lvl3pPr marL="914363" indent="0" algn="ctr" defTabSz="914363" rtl="0" eaLnBrk="1" latinLnBrk="0" hangingPunct="1">
              <a:lnSpc>
                <a:spcPct val="100000"/>
              </a:lnSpc>
              <a:spcBef>
                <a:spcPts val="600"/>
              </a:spcBef>
              <a:buSzPct val="90000"/>
              <a:buFont typeface="Arial" pitchFamily="34" charset="0"/>
              <a:buNone/>
              <a:defRPr sz="2400" kern="1200" baseline="0">
                <a:solidFill>
                  <a:schemeClr val="tx1">
                    <a:tint val="75000"/>
                  </a:schemeClr>
                </a:solidFill>
                <a:latin typeface="+mn-lt"/>
                <a:ea typeface="+mn-ea"/>
                <a:cs typeface="+mn-cs"/>
              </a:defRPr>
            </a:lvl3pPr>
            <a:lvl4pPr marL="1371545" indent="0" algn="ctr" defTabSz="914363" rtl="0" eaLnBrk="1" latinLnBrk="0" hangingPunct="1">
              <a:lnSpc>
                <a:spcPct val="100000"/>
              </a:lnSpc>
              <a:spcBef>
                <a:spcPts val="600"/>
              </a:spcBef>
              <a:buSzPct val="90000"/>
              <a:buFont typeface="Arial" pitchFamily="34" charset="0"/>
              <a:buNone/>
              <a:defRPr sz="2000" kern="1200" baseline="0">
                <a:solidFill>
                  <a:schemeClr val="tx1">
                    <a:tint val="75000"/>
                  </a:schemeClr>
                </a:solidFill>
                <a:latin typeface="+mn-lt"/>
                <a:ea typeface="+mn-ea"/>
                <a:cs typeface="+mn-cs"/>
              </a:defRPr>
            </a:lvl4pPr>
            <a:lvl5pPr marL="1828727" indent="0" algn="ctr" defTabSz="914363" rtl="0" eaLnBrk="1" latinLnBrk="0" hangingPunct="1">
              <a:lnSpc>
                <a:spcPct val="100000"/>
              </a:lnSpc>
              <a:spcBef>
                <a:spcPts val="600"/>
              </a:spcBef>
              <a:buSzPct val="90000"/>
              <a:buFont typeface="Arial" pitchFamily="34" charset="0"/>
              <a:buNone/>
              <a:defRPr sz="1800" kern="1200" baseline="0">
                <a:solidFill>
                  <a:schemeClr val="tx1">
                    <a:tint val="75000"/>
                  </a:schemeClr>
                </a:solidFill>
                <a:latin typeface="+mn-lt"/>
                <a:ea typeface="+mn-ea"/>
                <a:cs typeface="+mn-cs"/>
              </a:defRPr>
            </a:lvl5pPr>
            <a:lvl6pPr marL="2285909"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090"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272"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454"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sz="3733" b="1" dirty="0">
                <a:latin typeface="Courier New" panose="02070309020205020404" pitchFamily="49" charset="0"/>
                <a:cs typeface="Courier New" panose="02070309020205020404" pitchFamily="49" charset="0"/>
              </a:rPr>
              <a:t>I have 4 apples</a:t>
            </a:r>
          </a:p>
        </p:txBody>
      </p:sp>
      <p:cxnSp>
        <p:nvCxnSpPr>
          <p:cNvPr id="9" name="Straight Arrow Connector 8"/>
          <p:cNvCxnSpPr/>
          <p:nvPr/>
        </p:nvCxnSpPr>
        <p:spPr>
          <a:xfrm flipV="1">
            <a:off x="6939268" y="6092333"/>
            <a:ext cx="0" cy="1781512"/>
          </a:xfrm>
          <a:prstGeom prst="straightConnector1">
            <a:avLst/>
          </a:prstGeom>
          <a:ln>
            <a:solidFill>
              <a:schemeClr val="accent4"/>
            </a:solidFill>
            <a:tailEnd type="arrow"/>
          </a:ln>
        </p:spPr>
        <p:style>
          <a:lnRef idx="3">
            <a:schemeClr val="accent1"/>
          </a:lnRef>
          <a:fillRef idx="0">
            <a:schemeClr val="accent1"/>
          </a:fillRef>
          <a:effectRef idx="2">
            <a:schemeClr val="accent1"/>
          </a:effectRef>
          <a:fontRef idx="minor">
            <a:schemeClr val="tx1"/>
          </a:fontRef>
        </p:style>
      </p:cxnSp>
      <p:cxnSp>
        <p:nvCxnSpPr>
          <p:cNvPr id="10" name="Straight Arrow Connector 9"/>
          <p:cNvCxnSpPr/>
          <p:nvPr/>
        </p:nvCxnSpPr>
        <p:spPr>
          <a:xfrm flipV="1">
            <a:off x="10617568" y="6097587"/>
            <a:ext cx="0" cy="1781512"/>
          </a:xfrm>
          <a:prstGeom prst="straightConnector1">
            <a:avLst/>
          </a:prstGeom>
          <a:ln>
            <a:solidFill>
              <a:schemeClr val="accent4"/>
            </a:solidFill>
            <a:tailEnd type="arrow"/>
          </a:ln>
        </p:spPr>
        <p:style>
          <a:lnRef idx="3">
            <a:schemeClr val="accent1"/>
          </a:lnRef>
          <a:fillRef idx="0">
            <a:schemeClr val="accent1"/>
          </a:fillRef>
          <a:effectRef idx="2">
            <a:schemeClr val="accent1"/>
          </a:effectRef>
          <a:fontRef idx="minor">
            <a:schemeClr val="tx1"/>
          </a:fontRef>
        </p:style>
      </p:cxnSp>
      <p:sp>
        <p:nvSpPr>
          <p:cNvPr id="4" name="Footer Placeholder 3"/>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11" name="Slide Number Placeholder 10"/>
          <p:cNvSpPr>
            <a:spLocks noGrp="1"/>
          </p:cNvSpPr>
          <p:nvPr>
            <p:ph type="sldNum" sz="quarter" idx="13"/>
          </p:nvPr>
        </p:nvSpPr>
        <p:spPr/>
        <p:txBody>
          <a:bodyPr/>
          <a:lstStyle/>
          <a:p>
            <a:fld id="{D3C6E21F-9381-4880-84FB-1E73165A9E9D}" type="slidenum">
              <a:rPr lang="en-US" smtClean="0"/>
              <a:pPr/>
              <a:t>34</a:t>
            </a:fld>
            <a:endParaRPr lang="en-US" dirty="0"/>
          </a:p>
        </p:txBody>
      </p:sp>
    </p:spTree>
    <p:extLst>
      <p:ext uri="{BB962C8B-B14F-4D97-AF65-F5344CB8AC3E}">
        <p14:creationId xmlns:p14="http://schemas.microsoft.com/office/powerpoint/2010/main" val="5180775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GL: Using the Node's Attributes</a:t>
            </a:r>
            <a:endParaRPr lang="en-US" dirty="0"/>
          </a:p>
        </p:txBody>
      </p:sp>
      <p:sp>
        <p:nvSpPr>
          <p:cNvPr id="3" name="Content Placeholder 2"/>
          <p:cNvSpPr>
            <a:spLocks noGrp="1"/>
          </p:cNvSpPr>
          <p:nvPr>
            <p:ph sz="quarter" idx="10"/>
          </p:nvPr>
        </p:nvSpPr>
        <p:spPr/>
        <p:txBody>
          <a:bodyPr>
            <a:noAutofit/>
          </a:bodyPr>
          <a:lstStyle/>
          <a:p>
            <a:r>
              <a:rPr lang="en-US" sz="2400" dirty="0" smtClean="0"/>
              <a:t># ... PACKAGE RESOURCES ...</a:t>
            </a:r>
          </a:p>
          <a:p>
            <a:r>
              <a:rPr lang="en-US" sz="2400" dirty="0" smtClean="0"/>
              <a:t>file </a:t>
            </a:r>
            <a:r>
              <a:rPr lang="uk-UA" sz="2400" dirty="0" smtClean="0"/>
              <a:t>'</a:t>
            </a:r>
            <a:r>
              <a:rPr lang="en-US" sz="2400" dirty="0" smtClean="0"/>
              <a:t>/</a:t>
            </a:r>
            <a:r>
              <a:rPr lang="en-US" sz="2400" dirty="0" err="1"/>
              <a:t>etc</a:t>
            </a:r>
            <a:r>
              <a:rPr lang="en-US" sz="2400" dirty="0"/>
              <a:t>/</a:t>
            </a:r>
            <a:r>
              <a:rPr lang="en-US" sz="2400" dirty="0" err="1" smtClean="0"/>
              <a:t>motd</a:t>
            </a:r>
            <a:r>
              <a:rPr lang="uk-UA" sz="2400" dirty="0" smtClean="0"/>
              <a:t>'</a:t>
            </a:r>
            <a:r>
              <a:rPr lang="en-US" sz="2400" dirty="0" smtClean="0"/>
              <a:t> </a:t>
            </a:r>
            <a:r>
              <a:rPr lang="en-US" sz="2400" dirty="0"/>
              <a:t>do</a:t>
            </a:r>
          </a:p>
          <a:p>
            <a:r>
              <a:rPr lang="en-US" sz="2400" dirty="0"/>
              <a:t>  content "Property of ...</a:t>
            </a:r>
          </a:p>
          <a:p>
            <a:r>
              <a:rPr lang="en-US" sz="2400" dirty="0"/>
              <a:t>  </a:t>
            </a:r>
          </a:p>
          <a:p>
            <a:r>
              <a:rPr lang="en-US" sz="2400" dirty="0"/>
              <a:t>  IPADDRESS: #{node</a:t>
            </a:r>
            <a:r>
              <a:rPr lang="en-US" sz="2400" dirty="0" smtClean="0"/>
              <a:t>[</a:t>
            </a:r>
            <a:r>
              <a:rPr lang="uk-UA" sz="2400" dirty="0" smtClean="0"/>
              <a:t>'</a:t>
            </a:r>
            <a:r>
              <a:rPr lang="en-US" sz="2400" dirty="0" err="1" smtClean="0"/>
              <a:t>ipaddress</a:t>
            </a:r>
            <a:r>
              <a:rPr lang="uk-UA" sz="2400" dirty="0" smtClean="0"/>
              <a:t>'</a:t>
            </a:r>
            <a:r>
              <a:rPr lang="en-US" sz="2400" dirty="0" smtClean="0"/>
              <a:t>]</a:t>
            </a:r>
            <a:r>
              <a:rPr lang="en-US" sz="2400" dirty="0"/>
              <a:t>}</a:t>
            </a:r>
          </a:p>
          <a:p>
            <a:r>
              <a:rPr lang="en-US" sz="2400" dirty="0"/>
              <a:t>  HOSTNAME : #{node</a:t>
            </a:r>
            <a:r>
              <a:rPr lang="en-US" sz="2400" dirty="0" smtClean="0"/>
              <a:t>[</a:t>
            </a:r>
            <a:r>
              <a:rPr lang="uk-UA" sz="2400" dirty="0" smtClean="0"/>
              <a:t>'</a:t>
            </a:r>
            <a:r>
              <a:rPr lang="en-US" sz="2400" dirty="0" smtClean="0"/>
              <a:t>hostname</a:t>
            </a:r>
            <a:r>
              <a:rPr lang="uk-UA" sz="2400" dirty="0" smtClean="0"/>
              <a:t>'</a:t>
            </a:r>
            <a:r>
              <a:rPr lang="en-US" sz="2400" dirty="0" smtClean="0"/>
              <a:t>]</a:t>
            </a:r>
            <a:r>
              <a:rPr lang="en-US" sz="2400" dirty="0"/>
              <a:t>}</a:t>
            </a:r>
          </a:p>
          <a:p>
            <a:r>
              <a:rPr lang="en-US" sz="2400" dirty="0"/>
              <a:t>  MEMORY   : #{node</a:t>
            </a:r>
            <a:r>
              <a:rPr lang="en-US" sz="2400" dirty="0" smtClean="0"/>
              <a:t>[</a:t>
            </a:r>
            <a:r>
              <a:rPr lang="uk-UA" sz="2400" dirty="0" smtClean="0"/>
              <a:t>'</a:t>
            </a:r>
            <a:r>
              <a:rPr lang="en-US" sz="2400" dirty="0" smtClean="0"/>
              <a:t>memory</a:t>
            </a:r>
            <a:r>
              <a:rPr lang="uk-UA" sz="2400" dirty="0" smtClean="0"/>
              <a:t>'</a:t>
            </a:r>
            <a:r>
              <a:rPr lang="en-US" sz="2400" dirty="0" smtClean="0"/>
              <a:t>][</a:t>
            </a:r>
            <a:r>
              <a:rPr lang="uk-UA" sz="2400" dirty="0" smtClean="0"/>
              <a:t>'</a:t>
            </a:r>
            <a:r>
              <a:rPr lang="en-US" sz="2400" dirty="0" smtClean="0"/>
              <a:t>total</a:t>
            </a:r>
            <a:r>
              <a:rPr lang="uk-UA" sz="2400" dirty="0" smtClean="0"/>
              <a:t>'</a:t>
            </a:r>
            <a:r>
              <a:rPr lang="en-US" sz="2400" dirty="0" smtClean="0"/>
              <a:t>]</a:t>
            </a:r>
            <a:r>
              <a:rPr lang="en-US" sz="2400" dirty="0"/>
              <a:t>}</a:t>
            </a:r>
          </a:p>
          <a:p>
            <a:r>
              <a:rPr lang="en-US" sz="2400" dirty="0"/>
              <a:t>  CPU      : #{node</a:t>
            </a:r>
            <a:r>
              <a:rPr lang="en-US" sz="2400" dirty="0" smtClean="0"/>
              <a:t>[</a:t>
            </a:r>
            <a:r>
              <a:rPr lang="uk-UA" sz="2400" dirty="0" smtClean="0"/>
              <a:t>'</a:t>
            </a:r>
            <a:r>
              <a:rPr lang="en-US" sz="2400" dirty="0" err="1" smtClean="0"/>
              <a:t>cpu</a:t>
            </a:r>
            <a:r>
              <a:rPr lang="uk-UA" sz="2400" dirty="0" smtClean="0"/>
              <a:t>'</a:t>
            </a:r>
            <a:r>
              <a:rPr lang="en-US" sz="2400" dirty="0" smtClean="0"/>
              <a:t>][</a:t>
            </a:r>
            <a:r>
              <a:rPr lang="uk-UA" sz="2400" dirty="0" smtClean="0"/>
              <a:t>'</a:t>
            </a:r>
            <a:r>
              <a:rPr lang="en-US" sz="2400" dirty="0" smtClean="0"/>
              <a:t>0</a:t>
            </a:r>
            <a:r>
              <a:rPr lang="uk-UA" sz="2400" dirty="0" smtClean="0"/>
              <a:t>'</a:t>
            </a:r>
            <a:r>
              <a:rPr lang="en-US" sz="2400" dirty="0" smtClean="0"/>
              <a:t>][</a:t>
            </a:r>
            <a:r>
              <a:rPr lang="uk-UA" sz="2400" dirty="0" smtClean="0"/>
              <a:t>'</a:t>
            </a:r>
            <a:r>
              <a:rPr lang="en-US" sz="2400" dirty="0" err="1" smtClean="0"/>
              <a:t>mhz</a:t>
            </a:r>
            <a:r>
              <a:rPr lang="uk-UA" sz="2400" dirty="0" smtClean="0"/>
              <a:t>'</a:t>
            </a:r>
            <a:r>
              <a:rPr lang="en-US" sz="2400" dirty="0" smtClean="0"/>
              <a:t>]</a:t>
            </a:r>
            <a:r>
              <a:rPr lang="en-US" sz="2400" dirty="0"/>
              <a:t>}</a:t>
            </a:r>
          </a:p>
          <a:p>
            <a:r>
              <a:rPr lang="en-US" sz="2400" dirty="0"/>
              <a:t>"</a:t>
            </a:r>
          </a:p>
          <a:p>
            <a:r>
              <a:rPr lang="en-US" sz="2400" dirty="0"/>
              <a:t>  mode </a:t>
            </a:r>
            <a:r>
              <a:rPr lang="uk-UA" sz="2400" dirty="0" smtClean="0"/>
              <a:t>'</a:t>
            </a:r>
            <a:r>
              <a:rPr lang="en-US" sz="2400" dirty="0" smtClean="0"/>
              <a:t>0644</a:t>
            </a:r>
            <a:r>
              <a:rPr lang="uk-UA" sz="2400" dirty="0" smtClean="0"/>
              <a:t>'</a:t>
            </a:r>
            <a:endParaRPr lang="en-US" sz="2400" dirty="0"/>
          </a:p>
          <a:p>
            <a:r>
              <a:rPr lang="en-US" sz="2400" dirty="0"/>
              <a:t>  owner </a:t>
            </a:r>
            <a:r>
              <a:rPr lang="uk-UA" sz="2400" dirty="0" smtClean="0"/>
              <a:t>'</a:t>
            </a:r>
            <a:r>
              <a:rPr lang="en-US" sz="2400" dirty="0" smtClean="0"/>
              <a:t>root</a:t>
            </a:r>
            <a:r>
              <a:rPr lang="uk-UA" sz="2400" dirty="0" smtClean="0"/>
              <a:t>'</a:t>
            </a:r>
            <a:endParaRPr lang="en-US" sz="2400" dirty="0"/>
          </a:p>
          <a:p>
            <a:r>
              <a:rPr lang="en-US" sz="2400" dirty="0"/>
              <a:t>  group </a:t>
            </a:r>
            <a:r>
              <a:rPr lang="uk-UA" sz="2400" dirty="0" smtClean="0"/>
              <a:t>'</a:t>
            </a:r>
            <a:r>
              <a:rPr lang="en-US" sz="2400" dirty="0" smtClean="0"/>
              <a:t>root</a:t>
            </a:r>
            <a:r>
              <a:rPr lang="uk-UA" sz="2400" dirty="0" smtClean="0"/>
              <a:t>'</a:t>
            </a:r>
            <a:endParaRPr lang="en-US" sz="2400" dirty="0"/>
          </a:p>
          <a:p>
            <a:r>
              <a:rPr lang="en-US" sz="2400" dirty="0"/>
              <a:t>end</a:t>
            </a:r>
          </a:p>
          <a:p>
            <a:endParaRPr lang="en-US" sz="2400" dirty="0"/>
          </a:p>
          <a:p>
            <a:endParaRPr lang="en-US" sz="2667" dirty="0"/>
          </a:p>
        </p:txBody>
      </p:sp>
      <p:sp>
        <p:nvSpPr>
          <p:cNvPr id="4" name="Text Placeholder 3"/>
          <p:cNvSpPr>
            <a:spLocks noGrp="1"/>
          </p:cNvSpPr>
          <p:nvPr>
            <p:ph type="body" sz="quarter" idx="11"/>
          </p:nvPr>
        </p:nvSpPr>
        <p:spPr/>
        <p:txBody>
          <a:bodyPr>
            <a:noAutofit/>
          </a:bodyPr>
          <a:lstStyle/>
          <a:p>
            <a:r>
              <a:rPr lang="en-US" sz="3733" dirty="0"/>
              <a:t>~/cookbooks/workstation/recipes/</a:t>
            </a:r>
            <a:r>
              <a:rPr lang="en-US" sz="3733" dirty="0" err="1"/>
              <a:t>setup.rb</a:t>
            </a:r>
            <a:endParaRPr lang="en-US" sz="3733"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35</a:t>
            </a:fld>
            <a:endParaRPr lang="en-US" dirty="0"/>
          </a:p>
        </p:txBody>
      </p:sp>
      <p:sp>
        <p:nvSpPr>
          <p:cNvPr id="17" name="Text Placeholder 5"/>
          <p:cNvSpPr>
            <a:spLocks noGrp="1"/>
          </p:cNvSpPr>
          <p:nvPr>
            <p:ph type="body" sz="quarter" idx="13"/>
          </p:nvPr>
        </p:nvSpPr>
        <p:spPr>
          <a:xfrm>
            <a:off x="1108075" y="3036633"/>
            <a:ext cx="14404975" cy="3281363"/>
          </a:xfrm>
        </p:spPr>
        <p:txBody>
          <a:bodyPr/>
          <a:lstStyle/>
          <a:p>
            <a:r>
              <a:rPr lang="en-US" smtClean="0"/>
              <a:t>`</a:t>
            </a:r>
            <a:endParaRPr lang="en-US" dirty="0"/>
          </a:p>
        </p:txBody>
      </p:sp>
    </p:spTree>
    <p:extLst>
      <p:ext uri="{BB962C8B-B14F-4D97-AF65-F5344CB8AC3E}">
        <p14:creationId xmlns:p14="http://schemas.microsoft.com/office/powerpoint/2010/main" val="159805733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GL: Verify the Changes</a:t>
            </a:r>
            <a:endParaRPr lang="en-US" dirty="0"/>
          </a:p>
        </p:txBody>
      </p:sp>
      <p:sp>
        <p:nvSpPr>
          <p:cNvPr id="3" name="Text Placeholder 2"/>
          <p:cNvSpPr>
            <a:spLocks noGrp="1"/>
          </p:cNvSpPr>
          <p:nvPr>
            <p:ph type="subTitle" idx="1"/>
          </p:nvPr>
        </p:nvSpPr>
        <p:spPr>
          <a:xfrm>
            <a:off x="3013753" y="3506118"/>
            <a:ext cx="10974132" cy="5008845"/>
          </a:xfrm>
        </p:spPr>
        <p:txBody>
          <a:bodyPr/>
          <a:lstStyle/>
          <a:p>
            <a:pPr marL="609585" indent="-609585">
              <a:buFont typeface="Wingdings" charset="2"/>
              <a:buChar char="q"/>
            </a:pPr>
            <a:r>
              <a:rPr lang="en-US" sz="3200" dirty="0"/>
              <a:t>Change directory into the "workstation" cookbook's directory</a:t>
            </a:r>
          </a:p>
          <a:p>
            <a:pPr marL="609585" indent="-609585">
              <a:buFont typeface="Wingdings" charset="2"/>
              <a:buChar char="q"/>
            </a:pPr>
            <a:endParaRPr lang="en-US" sz="3200" dirty="0"/>
          </a:p>
          <a:p>
            <a:pPr marL="609585" indent="-609585">
              <a:buFont typeface="Wingdings" charset="2"/>
              <a:buChar char="q"/>
            </a:pPr>
            <a:r>
              <a:rPr lang="en-US" sz="3200" dirty="0">
                <a:latin typeface="+mj-lt"/>
              </a:rPr>
              <a:t>Run </a:t>
            </a:r>
            <a:r>
              <a:rPr lang="en-US" sz="3200" dirty="0">
                <a:latin typeface="+mj-lt"/>
                <a:cs typeface="Courier New" panose="02070309020205020404" pitchFamily="49" charset="0"/>
              </a:rPr>
              <a:t>kitchen test </a:t>
            </a:r>
            <a:r>
              <a:rPr lang="en-US" sz="3200" dirty="0">
                <a:latin typeface="+mj-lt"/>
              </a:rPr>
              <a:t>for the "workstation" cookbook</a:t>
            </a:r>
          </a:p>
          <a:p>
            <a:pPr marL="609585" indent="-609585">
              <a:buFont typeface="Wingdings" charset="2"/>
              <a:buChar char="q"/>
            </a:pPr>
            <a:endParaRPr lang="en-US" sz="3200" dirty="0"/>
          </a:p>
          <a:p>
            <a:pPr marL="609585" indent="-609585">
              <a:buFont typeface="Wingdings" charset="2"/>
              <a:buChar char="q"/>
            </a:pPr>
            <a:r>
              <a:rPr lang="en-US" sz="3200" dirty="0"/>
              <a:t>Change directory into the home directory</a:t>
            </a:r>
          </a:p>
          <a:p>
            <a:pPr marL="609585" indent="-609585">
              <a:buFont typeface="Wingdings" charset="2"/>
              <a:buChar char="q"/>
            </a:pPr>
            <a:endParaRPr lang="en-US" sz="3200" dirty="0"/>
          </a:p>
          <a:p>
            <a:pPr marL="609585" indent="-609585">
              <a:buFont typeface="Wingdings" charset="2"/>
              <a:buChar char="q"/>
            </a:pPr>
            <a:r>
              <a:rPr lang="en-US" sz="3200" dirty="0">
                <a:latin typeface="+mj-lt"/>
              </a:rPr>
              <a:t>Run </a:t>
            </a:r>
            <a:r>
              <a:rPr lang="en-US" sz="3200" dirty="0">
                <a:latin typeface="+mj-lt"/>
                <a:cs typeface="Courier New" panose="02070309020205020404" pitchFamily="49" charset="0"/>
              </a:rPr>
              <a:t>chef-client </a:t>
            </a:r>
            <a:r>
              <a:rPr lang="en-US" sz="3200" dirty="0">
                <a:latin typeface="+mj-lt"/>
              </a:rPr>
              <a:t>locally to verify the "workstation" cookbook's default recipe.</a:t>
            </a:r>
          </a:p>
          <a:p>
            <a:pPr marL="609585" indent="-609585">
              <a:buFont typeface="Wingdings" charset="2"/>
              <a:buChar char="q"/>
            </a:pPr>
            <a:endParaRPr lang="en-US" sz="3200" dirty="0"/>
          </a:p>
          <a:p>
            <a:pPr marL="609585" indent="-609585">
              <a:buFont typeface="Wingdings" charset="2"/>
              <a:buChar char="q"/>
            </a:pPr>
            <a:endParaRPr lang="en-US" sz="3200" dirty="0"/>
          </a:p>
        </p:txBody>
      </p:sp>
      <p:sp>
        <p:nvSpPr>
          <p:cNvPr id="4" name="Footer Placeholder 3"/>
          <p:cNvSpPr>
            <a:spLocks noGrp="1"/>
          </p:cNvSpPr>
          <p:nvPr>
            <p:ph type="ftr" sz="quarter" idx="10"/>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36</a:t>
            </a:fld>
            <a:endParaRPr lang="en-US" dirty="0"/>
          </a:p>
        </p:txBody>
      </p:sp>
    </p:spTree>
    <p:extLst>
      <p:ext uri="{BB962C8B-B14F-4D97-AF65-F5344CB8AC3E}">
        <p14:creationId xmlns:p14="http://schemas.microsoft.com/office/powerpoint/2010/main" val="27475834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909450"/>
            <a:ext cx="14423693" cy="5195459"/>
          </a:xfrm>
        </p:spPr>
        <p:txBody>
          <a:bodyPr/>
          <a:lstStyle/>
          <a:p>
            <a:r>
              <a:rPr lang="en-US" sz="2300" dirty="0"/>
              <a:t>-----&gt; Starting Kitchen (v1.4.0)</a:t>
            </a:r>
          </a:p>
          <a:p>
            <a:r>
              <a:rPr lang="en-US" sz="2300" dirty="0"/>
              <a:t>-----&gt; Cleaning up any prior instances of &lt;default</a:t>
            </a:r>
            <a:r>
              <a:rPr lang="en-US" sz="2300" dirty="0" smtClean="0"/>
              <a:t>-centos-67&gt;</a:t>
            </a:r>
            <a:endParaRPr lang="en-US" sz="2300" dirty="0"/>
          </a:p>
          <a:p>
            <a:r>
              <a:rPr lang="en-US" sz="2300" dirty="0"/>
              <a:t>-----&gt; Destroying &lt;default</a:t>
            </a:r>
            <a:r>
              <a:rPr lang="en-US" sz="2300" dirty="0" smtClean="0"/>
              <a:t>-centos-67&gt;</a:t>
            </a:r>
            <a:r>
              <a:rPr lang="en-US" sz="2300" dirty="0"/>
              <a:t>...</a:t>
            </a:r>
          </a:p>
          <a:p>
            <a:r>
              <a:rPr lang="en-US" sz="2300" dirty="0"/>
              <a:t>       Finished destroying &lt;default</a:t>
            </a:r>
            <a:r>
              <a:rPr lang="en-US" sz="2300" dirty="0" smtClean="0"/>
              <a:t>-centos-67&gt; </a:t>
            </a:r>
            <a:r>
              <a:rPr lang="en-US" sz="2300" dirty="0"/>
              <a:t>(0m0.00s).</a:t>
            </a:r>
          </a:p>
          <a:p>
            <a:r>
              <a:rPr lang="en-US" sz="2300" dirty="0"/>
              <a:t>-----&gt; Testing &lt;default</a:t>
            </a:r>
            <a:r>
              <a:rPr lang="en-US" sz="2300" dirty="0" smtClean="0"/>
              <a:t>-centos-67&gt;</a:t>
            </a:r>
            <a:endParaRPr lang="en-US" sz="2300" dirty="0"/>
          </a:p>
          <a:p>
            <a:r>
              <a:rPr lang="en-US" sz="2300" dirty="0"/>
              <a:t>-----&gt; Creating &lt;default</a:t>
            </a:r>
            <a:r>
              <a:rPr lang="en-US" sz="2300" dirty="0" smtClean="0"/>
              <a:t>-centos-67&gt;</a:t>
            </a:r>
            <a:r>
              <a:rPr lang="en-US" sz="2300" dirty="0"/>
              <a:t>...</a:t>
            </a:r>
          </a:p>
          <a:p>
            <a:r>
              <a:rPr lang="en-US" sz="2300" dirty="0"/>
              <a:t>       Sending build context to Docker daemon  2.56 kB</a:t>
            </a:r>
          </a:p>
          <a:p>
            <a:r>
              <a:rPr lang="en-US" sz="2300" dirty="0"/>
              <a:t>       Sending build context to Docker daemon</a:t>
            </a:r>
          </a:p>
          <a:p>
            <a:r>
              <a:rPr lang="en-US" sz="2300" dirty="0"/>
              <a:t>       Step 0 : FROM centos:centos6</a:t>
            </a:r>
          </a:p>
          <a:p>
            <a:r>
              <a:rPr lang="en-US" sz="2300" dirty="0"/>
              <a:t>        ---&gt; 72703a0520b7</a:t>
            </a:r>
          </a:p>
          <a:p>
            <a:r>
              <a:rPr lang="en-US" sz="2300" dirty="0"/>
              <a:t>       Step 1 : RUN yum clean </a:t>
            </a:r>
            <a:r>
              <a:rPr lang="en-US" sz="2300" dirty="0" smtClean="0"/>
              <a:t>all</a:t>
            </a:r>
            <a:endParaRPr lang="en-US" sz="2300" dirty="0"/>
          </a:p>
        </p:txBody>
      </p:sp>
      <p:sp>
        <p:nvSpPr>
          <p:cNvPr id="3" name="Title 2"/>
          <p:cNvSpPr>
            <a:spLocks noGrp="1"/>
          </p:cNvSpPr>
          <p:nvPr>
            <p:ph type="title"/>
          </p:nvPr>
        </p:nvSpPr>
        <p:spPr>
          <a:xfrm>
            <a:off x="324399" y="270164"/>
            <a:ext cx="15760727" cy="862213"/>
          </a:xfrm>
        </p:spPr>
        <p:txBody>
          <a:bodyPr>
            <a:normAutofit/>
          </a:bodyPr>
          <a:lstStyle/>
          <a:p>
            <a:r>
              <a:rPr lang="en-US" dirty="0" smtClean="0"/>
              <a:t>Lab: Test the Workstation's Default </a:t>
            </a:r>
            <a:r>
              <a:rPr lang="en-US" dirty="0"/>
              <a:t>R</a:t>
            </a:r>
            <a:r>
              <a:rPr lang="en-US" dirty="0" smtClean="0"/>
              <a:t>ecipe</a:t>
            </a:r>
            <a:endParaRPr lang="en-US" dirty="0"/>
          </a:p>
        </p:txBody>
      </p:sp>
      <p:sp>
        <p:nvSpPr>
          <p:cNvPr id="4" name="Text Placeholder 3"/>
          <p:cNvSpPr>
            <a:spLocks noGrp="1"/>
          </p:cNvSpPr>
          <p:nvPr>
            <p:ph type="body" sz="quarter" idx="11"/>
          </p:nvPr>
        </p:nvSpPr>
        <p:spPr>
          <a:xfrm>
            <a:off x="1121104" y="1337149"/>
            <a:ext cx="14422528" cy="1364248"/>
          </a:xfrm>
        </p:spPr>
        <p:txBody>
          <a:bodyPr/>
          <a:lstStyle/>
          <a:p>
            <a:r>
              <a:rPr lang="en-US" dirty="0"/>
              <a:t>$ cd </a:t>
            </a:r>
            <a:r>
              <a:rPr lang="en-US" dirty="0" smtClean="0"/>
              <a:t>cookbooks/workstation</a:t>
            </a:r>
          </a:p>
          <a:p>
            <a:r>
              <a:rPr lang="en-US" dirty="0" smtClean="0"/>
              <a:t>$ kitchen test</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37</a:t>
            </a:fld>
            <a:endParaRPr lang="en-US" dirty="0"/>
          </a:p>
        </p:txBody>
      </p:sp>
    </p:spTree>
    <p:extLst>
      <p:ext uri="{BB962C8B-B14F-4D97-AF65-F5344CB8AC3E}">
        <p14:creationId xmlns:p14="http://schemas.microsoft.com/office/powerpoint/2010/main" val="33678831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930236"/>
            <a:ext cx="14423693" cy="5158615"/>
          </a:xfrm>
        </p:spPr>
        <p:txBody>
          <a:bodyPr/>
          <a:lstStyle/>
          <a:p>
            <a:r>
              <a:rPr lang="en-US" dirty="0"/>
              <a:t>Starting Chef Client, version 12.3.0</a:t>
            </a:r>
          </a:p>
          <a:p>
            <a:r>
              <a:rPr lang="en-US" dirty="0"/>
              <a:t>resolving cookbooks for run list: [</a:t>
            </a:r>
            <a:r>
              <a:rPr lang="en-US" dirty="0" smtClean="0"/>
              <a:t>"workstation"</a:t>
            </a:r>
            <a:r>
              <a:rPr lang="en-US" dirty="0"/>
              <a:t>]</a:t>
            </a:r>
          </a:p>
          <a:p>
            <a:r>
              <a:rPr lang="en-US" dirty="0"/>
              <a:t>Synchronizing Cookbooks:</a:t>
            </a:r>
          </a:p>
          <a:p>
            <a:r>
              <a:rPr lang="en-US" dirty="0"/>
              <a:t>  - workstation</a:t>
            </a:r>
          </a:p>
          <a:p>
            <a:r>
              <a:rPr lang="en-US" dirty="0"/>
              <a:t>Compiling Cookbooks..</a:t>
            </a:r>
            <a:r>
              <a:rPr lang="en-US" dirty="0" smtClean="0"/>
              <a:t>.</a:t>
            </a:r>
          </a:p>
          <a:p>
            <a:endParaRPr lang="en-US" dirty="0"/>
          </a:p>
        </p:txBody>
      </p:sp>
      <p:sp>
        <p:nvSpPr>
          <p:cNvPr id="3" name="Title 2"/>
          <p:cNvSpPr>
            <a:spLocks noGrp="1"/>
          </p:cNvSpPr>
          <p:nvPr>
            <p:ph type="title"/>
          </p:nvPr>
        </p:nvSpPr>
        <p:spPr>
          <a:xfrm>
            <a:off x="228602" y="332509"/>
            <a:ext cx="16256000" cy="755259"/>
          </a:xfrm>
        </p:spPr>
        <p:txBody>
          <a:bodyPr>
            <a:normAutofit/>
          </a:bodyPr>
          <a:lstStyle/>
          <a:p>
            <a:r>
              <a:rPr lang="en-US" sz="5400" dirty="0" smtClean="0"/>
              <a:t>Lab: Apply the Workstation's Default Recipe</a:t>
            </a:r>
            <a:endParaRPr lang="en-US" sz="5400" dirty="0"/>
          </a:p>
        </p:txBody>
      </p:sp>
      <p:sp>
        <p:nvSpPr>
          <p:cNvPr id="4" name="Text Placeholder 3"/>
          <p:cNvSpPr>
            <a:spLocks noGrp="1"/>
          </p:cNvSpPr>
          <p:nvPr>
            <p:ph type="body" sz="quarter" idx="11"/>
          </p:nvPr>
        </p:nvSpPr>
        <p:spPr>
          <a:xfrm>
            <a:off x="1121104" y="1337149"/>
            <a:ext cx="14422528" cy="1343706"/>
          </a:xfrm>
        </p:spPr>
        <p:txBody>
          <a:bodyPr/>
          <a:lstStyle/>
          <a:p>
            <a:r>
              <a:rPr lang="en-US" sz="3600" dirty="0"/>
              <a:t>$ </a:t>
            </a:r>
            <a:r>
              <a:rPr lang="en-US" sz="3200" dirty="0"/>
              <a:t>cd </a:t>
            </a:r>
            <a:r>
              <a:rPr lang="en-US" sz="3200" dirty="0" smtClean="0"/>
              <a:t>~</a:t>
            </a:r>
          </a:p>
          <a:p>
            <a:r>
              <a:rPr lang="en-US" sz="3200" dirty="0" smtClean="0"/>
              <a:t>$ sudo chef-client --local-mode -r "recipe[workstation]"</a:t>
            </a:r>
            <a:endParaRPr lang="en-US" sz="3200"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38</a:t>
            </a:fld>
            <a:endParaRPr lang="en-US" dirty="0"/>
          </a:p>
        </p:txBody>
      </p:sp>
    </p:spTree>
    <p:extLst>
      <p:ext uri="{BB962C8B-B14F-4D97-AF65-F5344CB8AC3E}">
        <p14:creationId xmlns:p14="http://schemas.microsoft.com/office/powerpoint/2010/main" val="13649649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GL: Verify the Changes</a:t>
            </a:r>
            <a:endParaRPr lang="en-US" dirty="0"/>
          </a:p>
        </p:txBody>
      </p:sp>
      <p:sp>
        <p:nvSpPr>
          <p:cNvPr id="3" name="Text Placeholder 2"/>
          <p:cNvSpPr>
            <a:spLocks noGrp="1"/>
          </p:cNvSpPr>
          <p:nvPr>
            <p:ph type="subTitle" idx="1"/>
          </p:nvPr>
        </p:nvSpPr>
        <p:spPr>
          <a:xfrm>
            <a:off x="3013753" y="3506118"/>
            <a:ext cx="10974132" cy="5008845"/>
          </a:xfrm>
        </p:spPr>
        <p:txBody>
          <a:bodyPr/>
          <a:lstStyle/>
          <a:p>
            <a:pPr marL="609585" indent="-609585">
              <a:buFont typeface="Wingdings" charset="2"/>
              <a:buChar char="ü"/>
            </a:pPr>
            <a:r>
              <a:rPr lang="en-US" sz="3200" dirty="0"/>
              <a:t>Change directory into the "workstation" cookbook's directory</a:t>
            </a:r>
          </a:p>
          <a:p>
            <a:pPr marL="609585" indent="-609585">
              <a:buFont typeface="Wingdings" charset="2"/>
              <a:buChar char="q"/>
            </a:pPr>
            <a:endParaRPr lang="en-US" sz="3200" dirty="0"/>
          </a:p>
          <a:p>
            <a:pPr marL="609585" indent="-609585">
              <a:buFont typeface="Wingdings" charset="2"/>
              <a:buChar char="ü"/>
            </a:pPr>
            <a:r>
              <a:rPr lang="en-US" sz="3200" dirty="0">
                <a:latin typeface="+mj-lt"/>
              </a:rPr>
              <a:t>Run </a:t>
            </a:r>
            <a:r>
              <a:rPr lang="en-US" sz="3200" dirty="0">
                <a:latin typeface="+mj-lt"/>
                <a:cs typeface="Courier New" panose="02070309020205020404" pitchFamily="49" charset="0"/>
              </a:rPr>
              <a:t>kitchen test </a:t>
            </a:r>
            <a:r>
              <a:rPr lang="en-US" sz="3200" dirty="0">
                <a:latin typeface="+mj-lt"/>
              </a:rPr>
              <a:t>for the "workstation" cookbook</a:t>
            </a:r>
          </a:p>
          <a:p>
            <a:pPr marL="609585" indent="-609585">
              <a:buFont typeface="Wingdings" charset="2"/>
              <a:buChar char="q"/>
            </a:pPr>
            <a:endParaRPr lang="en-US" sz="3200" dirty="0"/>
          </a:p>
          <a:p>
            <a:pPr marL="609585" indent="-609585">
              <a:buFont typeface="Wingdings" charset="2"/>
              <a:buChar char="ü"/>
            </a:pPr>
            <a:r>
              <a:rPr lang="en-US" sz="3200" dirty="0"/>
              <a:t>Change directory into the home directory</a:t>
            </a:r>
          </a:p>
          <a:p>
            <a:pPr marL="609585" indent="-609585">
              <a:buFont typeface="Wingdings" charset="2"/>
              <a:buChar char="q"/>
            </a:pPr>
            <a:endParaRPr lang="en-US" sz="3200" dirty="0"/>
          </a:p>
          <a:p>
            <a:pPr marL="609585" indent="-609585">
              <a:buFont typeface="Wingdings" charset="2"/>
              <a:buChar char="ü"/>
            </a:pPr>
            <a:r>
              <a:rPr lang="en-US" sz="3200" dirty="0">
                <a:latin typeface="+mj-lt"/>
              </a:rPr>
              <a:t>Run </a:t>
            </a:r>
            <a:r>
              <a:rPr lang="en-US" sz="3200" dirty="0">
                <a:latin typeface="+mj-lt"/>
                <a:cs typeface="Courier New" panose="02070309020205020404" pitchFamily="49" charset="0"/>
              </a:rPr>
              <a:t>chef-client </a:t>
            </a:r>
            <a:r>
              <a:rPr lang="en-US" sz="3200" dirty="0">
                <a:latin typeface="+mj-lt"/>
              </a:rPr>
              <a:t>locally to verify the "workstation" cookbook's default recipe.</a:t>
            </a:r>
          </a:p>
          <a:p>
            <a:pPr marL="609585" indent="-609585">
              <a:buFont typeface="Wingdings" charset="2"/>
              <a:buChar char="q"/>
            </a:pPr>
            <a:endParaRPr lang="en-US" sz="3200" dirty="0"/>
          </a:p>
          <a:p>
            <a:pPr marL="609585" indent="-609585">
              <a:buFont typeface="Wingdings" charset="2"/>
              <a:buChar char="q"/>
            </a:pPr>
            <a:endParaRPr lang="en-US" sz="3200" dirty="0"/>
          </a:p>
        </p:txBody>
      </p:sp>
      <p:sp>
        <p:nvSpPr>
          <p:cNvPr id="4" name="Footer Placeholder 3"/>
          <p:cNvSpPr>
            <a:spLocks noGrp="1"/>
          </p:cNvSpPr>
          <p:nvPr>
            <p:ph type="ftr" sz="quarter" idx="10"/>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39</a:t>
            </a:fld>
            <a:endParaRPr lang="en-US" dirty="0"/>
          </a:p>
        </p:txBody>
      </p:sp>
    </p:spTree>
    <p:extLst>
      <p:ext uri="{BB962C8B-B14F-4D97-AF65-F5344CB8AC3E}">
        <p14:creationId xmlns:p14="http://schemas.microsoft.com/office/powerpoint/2010/main" val="78707310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Details About the Node</a:t>
            </a:r>
            <a:endParaRPr lang="en-US" dirty="0"/>
          </a:p>
        </p:txBody>
      </p:sp>
      <p:sp>
        <p:nvSpPr>
          <p:cNvPr id="3" name="Text Placeholder 2"/>
          <p:cNvSpPr>
            <a:spLocks noGrp="1"/>
          </p:cNvSpPr>
          <p:nvPr>
            <p:ph type="body" sz="quarter" idx="10"/>
          </p:nvPr>
        </p:nvSpPr>
        <p:spPr/>
        <p:txBody>
          <a:bodyPr>
            <a:normAutofit/>
          </a:bodyPr>
          <a:lstStyle/>
          <a:p>
            <a:pPr marL="380990" indent="-380990">
              <a:buFont typeface="Wingdings" charset="2"/>
              <a:buChar char="q"/>
            </a:pPr>
            <a:r>
              <a:rPr lang="en-US" dirty="0" smtClean="0"/>
              <a:t>Update the MOTD file contents, in the "workstation" cookbook, to include node details</a:t>
            </a:r>
          </a:p>
        </p:txBody>
      </p:sp>
      <p:sp>
        <p:nvSpPr>
          <p:cNvPr id="4" name="Content Placeholder 3"/>
          <p:cNvSpPr>
            <a:spLocks noGrp="1"/>
          </p:cNvSpPr>
          <p:nvPr>
            <p:ph sz="quarter" idx="11"/>
          </p:nvPr>
        </p:nvSpPr>
        <p:spPr/>
        <p:txBody>
          <a:bodyPr/>
          <a:lstStyle/>
          <a:p>
            <a:r>
              <a:rPr lang="en-US" dirty="0" smtClean="0"/>
              <a:t>Displaying system details in the MOTD definitely sounds useful.</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4</a:t>
            </a:fld>
            <a:endParaRPr lang="en-US" dirty="0"/>
          </a:p>
        </p:txBody>
      </p:sp>
    </p:spTree>
    <p:extLst>
      <p:ext uri="{BB962C8B-B14F-4D97-AF65-F5344CB8AC3E}">
        <p14:creationId xmlns:p14="http://schemas.microsoft.com/office/powerpoint/2010/main" val="2021078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499402" y="2496327"/>
            <a:ext cx="10972800" cy="852712"/>
          </a:xfrm>
        </p:spPr>
        <p:txBody>
          <a:bodyPr>
            <a:normAutofit fontScale="90000"/>
          </a:bodyPr>
          <a:lstStyle/>
          <a:p>
            <a:r>
              <a:rPr lang="en-US" dirty="0" smtClean="0"/>
              <a:t>Changes Mean a New Version</a:t>
            </a:r>
            <a:endParaRPr lang="en-US" dirty="0"/>
          </a:p>
        </p:txBody>
      </p:sp>
      <p:sp>
        <p:nvSpPr>
          <p:cNvPr id="3" name="Text Placeholder 2"/>
          <p:cNvSpPr>
            <a:spLocks noGrp="1"/>
          </p:cNvSpPr>
          <p:nvPr>
            <p:ph type="body" sz="quarter" idx="10"/>
          </p:nvPr>
        </p:nvSpPr>
        <p:spPr/>
        <p:txBody>
          <a:bodyPr/>
          <a:lstStyle/>
          <a:p>
            <a:pPr marL="380990" indent="-380990">
              <a:buFont typeface="Wingdings" charset="2"/>
              <a:buChar char="q"/>
            </a:pPr>
            <a:r>
              <a:rPr lang="en-US" dirty="0" smtClean="0"/>
              <a:t>Update the version of the "workstation" cookbook</a:t>
            </a:r>
          </a:p>
          <a:p>
            <a:pPr marL="380990" indent="-380990">
              <a:buFont typeface="Wingdings" charset="2"/>
              <a:buChar char="q"/>
            </a:pPr>
            <a:r>
              <a:rPr lang="en-US" dirty="0"/>
              <a:t>Commit the changes to the </a:t>
            </a:r>
            <a:r>
              <a:rPr lang="en-US" dirty="0" smtClean="0"/>
              <a:t>"workstation" </a:t>
            </a:r>
            <a:r>
              <a:rPr lang="en-US" dirty="0"/>
              <a:t>cookbook to version control </a:t>
            </a:r>
          </a:p>
          <a:p>
            <a:endParaRPr lang="en-US" dirty="0"/>
          </a:p>
        </p:txBody>
      </p:sp>
      <p:sp>
        <p:nvSpPr>
          <p:cNvPr id="4" name="Content Placeholder 3"/>
          <p:cNvSpPr>
            <a:spLocks noGrp="1"/>
          </p:cNvSpPr>
          <p:nvPr>
            <p:ph sz="quarter" idx="11"/>
          </p:nvPr>
        </p:nvSpPr>
        <p:spPr>
          <a:xfrm>
            <a:off x="2503211" y="3462898"/>
            <a:ext cx="11319040" cy="1528233"/>
          </a:xfrm>
        </p:spPr>
        <p:txBody>
          <a:bodyPr>
            <a:normAutofit/>
          </a:bodyPr>
          <a:lstStyle/>
          <a:p>
            <a:r>
              <a:rPr lang="en-US" smtClean="0"/>
              <a:t>Let's </a:t>
            </a:r>
            <a:r>
              <a:rPr lang="en-US" dirty="0" smtClean="0"/>
              <a:t>bump the version number and check in the code to source control.</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40</a:t>
            </a:fld>
            <a:endParaRPr lang="en-US" dirty="0"/>
          </a:p>
        </p:txBody>
      </p:sp>
    </p:spTree>
    <p:extLst>
      <p:ext uri="{BB962C8B-B14F-4D97-AF65-F5344CB8AC3E}">
        <p14:creationId xmlns:p14="http://schemas.microsoft.com/office/powerpoint/2010/main" val="27013980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Cookbook Versions</a:t>
            </a:r>
            <a:endParaRPr lang="en-US" dirty="0"/>
          </a:p>
        </p:txBody>
      </p:sp>
      <p:sp>
        <p:nvSpPr>
          <p:cNvPr id="3" name="Subtitle 2"/>
          <p:cNvSpPr>
            <a:spLocks noGrp="1"/>
          </p:cNvSpPr>
          <p:nvPr>
            <p:ph type="subTitle" idx="1"/>
          </p:nvPr>
        </p:nvSpPr>
        <p:spPr>
          <a:xfrm>
            <a:off x="3013753" y="3506117"/>
            <a:ext cx="10974132" cy="4057439"/>
          </a:xfrm>
        </p:spPr>
        <p:txBody>
          <a:bodyPr/>
          <a:lstStyle/>
          <a:p>
            <a:r>
              <a:rPr lang="en-US" dirty="0"/>
              <a:t>A </a:t>
            </a:r>
            <a:r>
              <a:rPr lang="en-US" dirty="0" smtClean="0"/>
              <a:t>cookbook </a:t>
            </a:r>
            <a:r>
              <a:rPr lang="en-US" dirty="0"/>
              <a:t>version represents a set of functionality that is different from the cookbook on which it is based. </a:t>
            </a:r>
            <a:endParaRPr lang="en-US" dirty="0" smtClean="0"/>
          </a:p>
        </p:txBody>
      </p:sp>
      <p:sp>
        <p:nvSpPr>
          <p:cNvPr id="4" name="Content Placeholder 3"/>
          <p:cNvSpPr>
            <a:spLocks noGrp="1"/>
          </p:cNvSpPr>
          <p:nvPr>
            <p:ph sz="quarter" idx="4294967295"/>
          </p:nvPr>
        </p:nvSpPr>
        <p:spPr>
          <a:xfrm>
            <a:off x="3652773" y="7699421"/>
            <a:ext cx="8917577" cy="524133"/>
          </a:xfrm>
        </p:spPr>
        <p:txBody>
          <a:bodyPr>
            <a:normAutofit/>
          </a:bodyPr>
          <a:lstStyle/>
          <a:p>
            <a:pPr algn="ctr"/>
            <a:r>
              <a:rPr lang="en-US" sz="2400" dirty="0">
                <a:solidFill>
                  <a:srgbClr val="3E4346"/>
                </a:solidFill>
                <a:cs typeface="Courier New" panose="02070309020205020404" pitchFamily="49" charset="0"/>
                <a:hlinkClick r:id="rId3"/>
              </a:rPr>
              <a:t>https://</a:t>
            </a:r>
            <a:r>
              <a:rPr lang="en-US" sz="2400" dirty="0" smtClean="0">
                <a:solidFill>
                  <a:srgbClr val="3E4346"/>
                </a:solidFill>
                <a:cs typeface="Courier New" panose="02070309020205020404" pitchFamily="49" charset="0"/>
                <a:hlinkClick r:id="rId3"/>
              </a:rPr>
              <a:t>docs.chef.io/cookbook_versions.html</a:t>
            </a:r>
            <a:endParaRPr lang="en-US" sz="2400" dirty="0" smtClean="0">
              <a:solidFill>
                <a:srgbClr val="3E4346"/>
              </a:solidFill>
              <a:cs typeface="Courier New" panose="02070309020205020404" pitchFamily="49" charset="0"/>
            </a:endParaRPr>
          </a:p>
          <a:p>
            <a:pPr algn="ctr"/>
            <a:endParaRPr lang="en-US" sz="2400" dirty="0">
              <a:solidFill>
                <a:srgbClr val="3E4346"/>
              </a:solidFill>
              <a:cs typeface="Courier New" panose="02070309020205020404" pitchFamily="49" charset="0"/>
            </a:endParaRPr>
          </a:p>
        </p:txBody>
      </p:sp>
      <p:sp>
        <p:nvSpPr>
          <p:cNvPr id="5" name="Footer Placeholder 4"/>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41</a:t>
            </a:fld>
            <a:endParaRPr lang="en-US" dirty="0"/>
          </a:p>
        </p:txBody>
      </p:sp>
    </p:spTree>
    <p:extLst>
      <p:ext uri="{BB962C8B-B14F-4D97-AF65-F5344CB8AC3E}">
        <p14:creationId xmlns:p14="http://schemas.microsoft.com/office/powerpoint/2010/main" val="16326479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Semantic Versions</a:t>
            </a:r>
            <a:endParaRPr lang="en-US" dirty="0"/>
          </a:p>
        </p:txBody>
      </p:sp>
      <p:sp>
        <p:nvSpPr>
          <p:cNvPr id="3" name="Subtitle 2"/>
          <p:cNvSpPr>
            <a:spLocks noGrp="1"/>
          </p:cNvSpPr>
          <p:nvPr>
            <p:ph type="subTitle" idx="1"/>
          </p:nvPr>
        </p:nvSpPr>
        <p:spPr>
          <a:xfrm>
            <a:off x="3013753" y="3506117"/>
            <a:ext cx="10974132" cy="4057439"/>
          </a:xfrm>
        </p:spPr>
        <p:txBody>
          <a:bodyPr/>
          <a:lstStyle/>
          <a:p>
            <a:r>
              <a:rPr lang="en-US" sz="3200" dirty="0"/>
              <a:t>Given a version number </a:t>
            </a:r>
            <a:r>
              <a:rPr lang="en-US" sz="3200" b="1" dirty="0">
                <a:solidFill>
                  <a:schemeClr val="accent4"/>
                </a:solidFill>
              </a:rPr>
              <a:t>MAJOR</a:t>
            </a:r>
            <a:r>
              <a:rPr lang="en-US" sz="3200" b="1" dirty="0"/>
              <a:t>.</a:t>
            </a:r>
            <a:r>
              <a:rPr lang="en-US" sz="3200" b="1" dirty="0">
                <a:solidFill>
                  <a:schemeClr val="accent5"/>
                </a:solidFill>
              </a:rPr>
              <a:t>MINOR</a:t>
            </a:r>
            <a:r>
              <a:rPr lang="en-US" sz="3200" b="1" dirty="0"/>
              <a:t>.</a:t>
            </a:r>
            <a:r>
              <a:rPr lang="en-US" sz="3200" b="1" dirty="0">
                <a:solidFill>
                  <a:schemeClr val="accent6"/>
                </a:solidFill>
              </a:rPr>
              <a:t>PATCH</a:t>
            </a:r>
            <a:r>
              <a:rPr lang="en-US" sz="3200" dirty="0"/>
              <a:t>, increment the:</a:t>
            </a:r>
          </a:p>
          <a:p>
            <a:endParaRPr lang="en-US" sz="3200" dirty="0"/>
          </a:p>
          <a:p>
            <a:pPr marL="457189" indent="-457189">
              <a:lnSpc>
                <a:spcPct val="120000"/>
              </a:lnSpc>
              <a:buFont typeface="Arial"/>
              <a:buChar char="•"/>
            </a:pPr>
            <a:r>
              <a:rPr lang="en-US" sz="2667" b="1" dirty="0">
                <a:solidFill>
                  <a:schemeClr val="accent4"/>
                </a:solidFill>
              </a:rPr>
              <a:t>MAJOR</a:t>
            </a:r>
            <a:r>
              <a:rPr lang="en-US" sz="2667" dirty="0">
                <a:solidFill>
                  <a:schemeClr val="accent4"/>
                </a:solidFill>
              </a:rPr>
              <a:t> </a:t>
            </a:r>
            <a:r>
              <a:rPr lang="en-US" sz="2667" dirty="0"/>
              <a:t>version when you make incompatible API changes</a:t>
            </a:r>
          </a:p>
          <a:p>
            <a:pPr marL="457189" indent="-457189">
              <a:lnSpc>
                <a:spcPct val="120000"/>
              </a:lnSpc>
              <a:buFont typeface="Arial"/>
              <a:buChar char="•"/>
            </a:pPr>
            <a:r>
              <a:rPr lang="en-US" sz="2667" b="1" dirty="0">
                <a:solidFill>
                  <a:schemeClr val="accent5"/>
                </a:solidFill>
              </a:rPr>
              <a:t>MINOR</a:t>
            </a:r>
            <a:r>
              <a:rPr lang="en-US" sz="2667" dirty="0">
                <a:solidFill>
                  <a:schemeClr val="accent5"/>
                </a:solidFill>
              </a:rPr>
              <a:t> </a:t>
            </a:r>
            <a:r>
              <a:rPr lang="en-US" sz="2667" dirty="0"/>
              <a:t>version when you add functionality in a backwards-compatible manner</a:t>
            </a:r>
          </a:p>
          <a:p>
            <a:pPr marL="457189" indent="-457189">
              <a:lnSpc>
                <a:spcPct val="120000"/>
              </a:lnSpc>
              <a:buFont typeface="Arial"/>
              <a:buChar char="•"/>
            </a:pPr>
            <a:r>
              <a:rPr lang="en-US" sz="2667" b="1" dirty="0">
                <a:solidFill>
                  <a:srgbClr val="FDB714"/>
                </a:solidFill>
              </a:rPr>
              <a:t>PATCH</a:t>
            </a:r>
            <a:r>
              <a:rPr lang="en-US" sz="2667" dirty="0">
                <a:solidFill>
                  <a:srgbClr val="FDB714"/>
                </a:solidFill>
              </a:rPr>
              <a:t> </a:t>
            </a:r>
            <a:r>
              <a:rPr lang="en-US" sz="2667" dirty="0"/>
              <a:t>version when you make backwards-compatible bug fixes</a:t>
            </a:r>
          </a:p>
          <a:p>
            <a:endParaRPr lang="en-US" sz="3200" dirty="0"/>
          </a:p>
        </p:txBody>
      </p:sp>
      <p:sp>
        <p:nvSpPr>
          <p:cNvPr id="5" name="Content Placeholder 3"/>
          <p:cNvSpPr>
            <a:spLocks noGrp="1"/>
          </p:cNvSpPr>
          <p:nvPr>
            <p:ph sz="quarter" idx="4294967295"/>
          </p:nvPr>
        </p:nvSpPr>
        <p:spPr>
          <a:xfrm>
            <a:off x="3652773" y="7775621"/>
            <a:ext cx="8917577" cy="524133"/>
          </a:xfrm>
        </p:spPr>
        <p:txBody>
          <a:bodyPr>
            <a:normAutofit/>
          </a:bodyPr>
          <a:lstStyle/>
          <a:p>
            <a:pPr algn="ctr"/>
            <a:r>
              <a:rPr lang="en-US" sz="2400" dirty="0">
                <a:solidFill>
                  <a:srgbClr val="3E4346"/>
                </a:solidFill>
                <a:cs typeface="Courier New" panose="02070309020205020404" pitchFamily="49" charset="0"/>
                <a:hlinkClick r:id="rId3"/>
              </a:rPr>
              <a:t>http://</a:t>
            </a:r>
            <a:r>
              <a:rPr lang="en-US" sz="2400" dirty="0" smtClean="0">
                <a:solidFill>
                  <a:srgbClr val="3E4346"/>
                </a:solidFill>
                <a:cs typeface="Courier New" panose="02070309020205020404" pitchFamily="49" charset="0"/>
                <a:hlinkClick r:id="rId3"/>
              </a:rPr>
              <a:t>semver.org</a:t>
            </a:r>
            <a:endParaRPr lang="en-US" sz="2400" dirty="0" smtClean="0">
              <a:solidFill>
                <a:srgbClr val="3E4346"/>
              </a:solidFill>
              <a:cs typeface="Courier New" panose="02070309020205020404" pitchFamily="49" charset="0"/>
            </a:endParaRPr>
          </a:p>
          <a:p>
            <a:pPr algn="ctr"/>
            <a:endParaRPr lang="en-US" sz="2400" dirty="0">
              <a:solidFill>
                <a:srgbClr val="3E4346"/>
              </a:solidFill>
              <a:cs typeface="Courier New" panose="02070309020205020404" pitchFamily="49" charset="0"/>
            </a:endParaRPr>
          </a:p>
        </p:txBody>
      </p:sp>
      <p:sp>
        <p:nvSpPr>
          <p:cNvPr id="4" name="Footer Placeholder 3"/>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42</a:t>
            </a:fld>
            <a:endParaRPr lang="en-US" dirty="0"/>
          </a:p>
        </p:txBody>
      </p:sp>
    </p:spTree>
    <p:extLst>
      <p:ext uri="{BB962C8B-B14F-4D97-AF65-F5344CB8AC3E}">
        <p14:creationId xmlns:p14="http://schemas.microsoft.com/office/powerpoint/2010/main" val="2021111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Major, Minor, or Patch?</a:t>
            </a:r>
            <a:endParaRPr lang="en-US" dirty="0"/>
          </a:p>
        </p:txBody>
      </p:sp>
      <p:sp>
        <p:nvSpPr>
          <p:cNvPr id="3" name="Subtitle 2"/>
          <p:cNvSpPr>
            <a:spLocks noGrp="1"/>
          </p:cNvSpPr>
          <p:nvPr>
            <p:ph type="subTitle" idx="1"/>
          </p:nvPr>
        </p:nvSpPr>
        <p:spPr/>
        <p:txBody>
          <a:bodyPr/>
          <a:lstStyle/>
          <a:p>
            <a:r>
              <a:rPr lang="en-US" dirty="0" smtClean="0"/>
              <a:t>What kind of changes did you make to the cookbook?</a:t>
            </a:r>
            <a:endParaRPr lang="en-US" dirty="0"/>
          </a:p>
        </p:txBody>
      </p:sp>
      <p:sp>
        <p:nvSpPr>
          <p:cNvPr id="4" name="Footer Placeholder 3"/>
          <p:cNvSpPr>
            <a:spLocks noGrp="1"/>
          </p:cNvSpPr>
          <p:nvPr>
            <p:ph type="ftr" sz="quarter" idx="15"/>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43</a:t>
            </a:fld>
            <a:endParaRPr lang="en-US" dirty="0"/>
          </a:p>
        </p:txBody>
      </p:sp>
    </p:spTree>
    <p:extLst>
      <p:ext uri="{BB962C8B-B14F-4D97-AF65-F5344CB8AC3E}">
        <p14:creationId xmlns:p14="http://schemas.microsoft.com/office/powerpoint/2010/main" val="39844793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GL: Update the Cookbook Version</a:t>
            </a:r>
            <a:endParaRPr lang="en-US" dirty="0"/>
          </a:p>
        </p:txBody>
      </p:sp>
      <p:sp>
        <p:nvSpPr>
          <p:cNvPr id="3" name="Content Placeholder 2"/>
          <p:cNvSpPr>
            <a:spLocks noGrp="1"/>
          </p:cNvSpPr>
          <p:nvPr>
            <p:ph sz="quarter" idx="10"/>
          </p:nvPr>
        </p:nvSpPr>
        <p:spPr/>
        <p:txBody>
          <a:bodyPr/>
          <a:lstStyle/>
          <a:p>
            <a:r>
              <a:rPr lang="en-US" dirty="0"/>
              <a:t>name             </a:t>
            </a:r>
            <a:r>
              <a:rPr lang="en-US" dirty="0" smtClean="0"/>
              <a:t>'workstation'</a:t>
            </a:r>
            <a:endParaRPr lang="en-US" dirty="0"/>
          </a:p>
          <a:p>
            <a:r>
              <a:rPr lang="en-US" dirty="0"/>
              <a:t>maintainer       'The Authors'</a:t>
            </a:r>
          </a:p>
          <a:p>
            <a:r>
              <a:rPr lang="en-US" dirty="0" err="1"/>
              <a:t>maintainer_email</a:t>
            </a:r>
            <a:r>
              <a:rPr lang="en-US" dirty="0"/>
              <a:t> '</a:t>
            </a:r>
            <a:r>
              <a:rPr lang="en-US" dirty="0" err="1"/>
              <a:t>you@example.com</a:t>
            </a:r>
            <a:r>
              <a:rPr lang="en-US" dirty="0"/>
              <a:t>'</a:t>
            </a:r>
          </a:p>
          <a:p>
            <a:r>
              <a:rPr lang="en-US" dirty="0"/>
              <a:t>license          '</a:t>
            </a:r>
            <a:r>
              <a:rPr lang="en-US" dirty="0" err="1"/>
              <a:t>all_rights</a:t>
            </a:r>
            <a:r>
              <a:rPr lang="en-US" dirty="0"/>
              <a:t>'</a:t>
            </a:r>
          </a:p>
          <a:p>
            <a:r>
              <a:rPr lang="en-US" dirty="0"/>
              <a:t>description      'Installs/Configures workstation'</a:t>
            </a:r>
          </a:p>
          <a:p>
            <a:r>
              <a:rPr lang="en-US" dirty="0" err="1"/>
              <a:t>long_description</a:t>
            </a:r>
            <a:r>
              <a:rPr lang="en-US" dirty="0"/>
              <a:t> 'Installs/Configures workstation'</a:t>
            </a:r>
          </a:p>
          <a:p>
            <a:r>
              <a:rPr lang="en-US" dirty="0"/>
              <a:t>version          '</a:t>
            </a:r>
            <a:r>
              <a:rPr lang="en-US" dirty="0" smtClean="0"/>
              <a:t>0.2.0</a:t>
            </a:r>
            <a:r>
              <a:rPr lang="en-US" dirty="0"/>
              <a:t>'</a:t>
            </a:r>
          </a:p>
        </p:txBody>
      </p:sp>
      <p:sp>
        <p:nvSpPr>
          <p:cNvPr id="4" name="Text Placeholder 3"/>
          <p:cNvSpPr>
            <a:spLocks noGrp="1"/>
          </p:cNvSpPr>
          <p:nvPr>
            <p:ph type="body" sz="quarter" idx="11"/>
          </p:nvPr>
        </p:nvSpPr>
        <p:spPr/>
        <p:txBody>
          <a:bodyPr>
            <a:noAutofit/>
          </a:bodyPr>
          <a:lstStyle/>
          <a:p>
            <a:r>
              <a:rPr lang="en-US" sz="3733" dirty="0"/>
              <a:t>~/cookbooks/workstation/</a:t>
            </a:r>
            <a:r>
              <a:rPr lang="en-US" sz="3733" dirty="0" err="1"/>
              <a:t>metadata.rb</a:t>
            </a:r>
            <a:endParaRPr lang="en-US" sz="3733" dirty="0"/>
          </a:p>
        </p:txBody>
      </p:sp>
      <p:sp>
        <p:nvSpPr>
          <p:cNvPr id="7" name="Text Placeholder 6"/>
          <p:cNvSpPr>
            <a:spLocks noGrp="1"/>
          </p:cNvSpPr>
          <p:nvPr>
            <p:ph type="body" sz="quarter" idx="13"/>
          </p:nvPr>
        </p:nvSpPr>
        <p:spPr>
          <a:xfrm>
            <a:off x="1135042" y="6208434"/>
            <a:ext cx="14404273" cy="626533"/>
          </a:xfrm>
        </p:spPr>
        <p:txBody>
          <a:bodyPr/>
          <a:lstStyle/>
          <a:p>
            <a:endParaRPr lang="en-US"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44</a:t>
            </a:fld>
            <a:endParaRPr lang="en-US" dirty="0"/>
          </a:p>
        </p:txBody>
      </p:sp>
    </p:spTree>
    <p:extLst>
      <p:ext uri="{BB962C8B-B14F-4D97-AF65-F5344CB8AC3E}">
        <p14:creationId xmlns:p14="http://schemas.microsoft.com/office/powerpoint/2010/main" val="42309242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GL: Commit Your Work</a:t>
            </a:r>
            <a:endParaRPr lang="en-US" dirty="0"/>
          </a:p>
        </p:txBody>
      </p:sp>
      <p:sp>
        <p:nvSpPr>
          <p:cNvPr id="3" name="Subtitle 2"/>
          <p:cNvSpPr>
            <a:spLocks noGrp="1"/>
          </p:cNvSpPr>
          <p:nvPr>
            <p:ph type="subTitle" idx="1"/>
          </p:nvPr>
        </p:nvSpPr>
        <p:spPr/>
        <p:txBody>
          <a:bodyPr/>
          <a:lstStyle/>
          <a:p>
            <a:r>
              <a:rPr lang="en-US" dirty="0" smtClean="0">
                <a:latin typeface="+mj-lt"/>
              </a:rPr>
              <a:t>$ cd ~/cookbooks</a:t>
            </a:r>
            <a:r>
              <a:rPr lang="en-US" dirty="0">
                <a:latin typeface="+mj-lt"/>
              </a:rPr>
              <a:t>/workstation</a:t>
            </a:r>
            <a:endParaRPr lang="en-US" dirty="0" smtClean="0">
              <a:latin typeface="+mj-lt"/>
            </a:endParaRPr>
          </a:p>
          <a:p>
            <a:r>
              <a:rPr lang="en-US" dirty="0" smtClean="0">
                <a:latin typeface="+mj-lt"/>
              </a:rPr>
              <a:t>$ </a:t>
            </a:r>
            <a:r>
              <a:rPr lang="en-US" dirty="0" err="1" smtClean="0">
                <a:latin typeface="+mj-lt"/>
              </a:rPr>
              <a:t>git</a:t>
            </a:r>
            <a:r>
              <a:rPr lang="en-US" dirty="0" smtClean="0">
                <a:latin typeface="+mj-lt"/>
              </a:rPr>
              <a:t> add .</a:t>
            </a:r>
          </a:p>
          <a:p>
            <a:r>
              <a:rPr lang="en-US" dirty="0" smtClean="0">
                <a:latin typeface="+mj-lt"/>
              </a:rPr>
              <a:t>$ </a:t>
            </a:r>
            <a:r>
              <a:rPr lang="en-US" dirty="0" err="1" smtClean="0">
                <a:latin typeface="+mj-lt"/>
              </a:rPr>
              <a:t>git</a:t>
            </a:r>
            <a:r>
              <a:rPr lang="en-US" dirty="0" smtClean="0">
                <a:latin typeface="+mj-lt"/>
              </a:rPr>
              <a:t> status</a:t>
            </a:r>
          </a:p>
          <a:p>
            <a:r>
              <a:rPr lang="en-US" dirty="0" smtClean="0">
                <a:latin typeface="+mj-lt"/>
              </a:rPr>
              <a:t>$ </a:t>
            </a:r>
            <a:r>
              <a:rPr lang="en-US" dirty="0" err="1" smtClean="0">
                <a:latin typeface="+mj-lt"/>
              </a:rPr>
              <a:t>git</a:t>
            </a:r>
            <a:r>
              <a:rPr lang="en-US" dirty="0" smtClean="0">
                <a:latin typeface="+mj-lt"/>
              </a:rPr>
              <a:t> commit -m "Version 0.2.0 - Added Node Details in MOTD"</a:t>
            </a:r>
            <a:endParaRPr lang="en-US" dirty="0">
              <a:latin typeface="+mj-lt"/>
            </a:endParaRPr>
          </a:p>
        </p:txBody>
      </p:sp>
      <p:sp>
        <p:nvSpPr>
          <p:cNvPr id="4" name="Footer Placeholder 3"/>
          <p:cNvSpPr>
            <a:spLocks noGrp="1"/>
          </p:cNvSpPr>
          <p:nvPr>
            <p:ph type="ftr" sz="quarter" idx="15"/>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45</a:t>
            </a:fld>
            <a:endParaRPr lang="en-US" dirty="0"/>
          </a:p>
        </p:txBody>
      </p:sp>
    </p:spTree>
    <p:extLst>
      <p:ext uri="{BB962C8B-B14F-4D97-AF65-F5344CB8AC3E}">
        <p14:creationId xmlns:p14="http://schemas.microsoft.com/office/powerpoint/2010/main" val="20184870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985051" y="2496327"/>
            <a:ext cx="12977857" cy="852712"/>
          </a:xfrm>
        </p:spPr>
        <p:txBody>
          <a:bodyPr>
            <a:normAutofit fontScale="90000"/>
          </a:bodyPr>
          <a:lstStyle/>
          <a:p>
            <a:r>
              <a:rPr lang="en-US" dirty="0" smtClean="0"/>
              <a:t>Lab: Node Details in the Webserver</a:t>
            </a:r>
            <a:endParaRPr lang="en-US" dirty="0"/>
          </a:p>
        </p:txBody>
      </p:sp>
      <p:sp>
        <p:nvSpPr>
          <p:cNvPr id="3" name="Subtitle 2"/>
          <p:cNvSpPr>
            <a:spLocks noGrp="1"/>
          </p:cNvSpPr>
          <p:nvPr>
            <p:ph type="subTitle" idx="1"/>
          </p:nvPr>
        </p:nvSpPr>
        <p:spPr>
          <a:xfrm>
            <a:off x="1543050" y="3372767"/>
            <a:ext cx="11639550" cy="5232503"/>
          </a:xfrm>
        </p:spPr>
        <p:txBody>
          <a:bodyPr>
            <a:noAutofit/>
          </a:bodyPr>
          <a:lstStyle/>
          <a:p>
            <a:r>
              <a:rPr lang="en-US" sz="2933" dirty="0" smtClean="0">
                <a:latin typeface="+mj-lt"/>
              </a:rPr>
              <a:t>In this lab, the </a:t>
            </a:r>
            <a:r>
              <a:rPr lang="en-US" sz="2933" dirty="0">
                <a:latin typeface="+mj-lt"/>
                <a:cs typeface="Courier New" panose="02070309020205020404" pitchFamily="49" charset="0"/>
              </a:rPr>
              <a:t>file</a:t>
            </a:r>
            <a:r>
              <a:rPr lang="en-US" sz="2933" dirty="0">
                <a:latin typeface="+mj-lt"/>
              </a:rPr>
              <a:t> resource named </a:t>
            </a:r>
            <a:r>
              <a:rPr lang="uk-UA" sz="2933" dirty="0" smtClean="0">
                <a:latin typeface="+mj-lt"/>
              </a:rPr>
              <a:t>'</a:t>
            </a:r>
            <a:r>
              <a:rPr lang="en-US" sz="2933" dirty="0" smtClean="0">
                <a:latin typeface="+mj-lt"/>
              </a:rPr>
              <a:t>/</a:t>
            </a:r>
            <a:r>
              <a:rPr lang="en-US" sz="2933" dirty="0">
                <a:latin typeface="+mj-lt"/>
              </a:rPr>
              <a:t>var/www/html/</a:t>
            </a:r>
            <a:r>
              <a:rPr lang="en-US" sz="2933" dirty="0" err="1" smtClean="0">
                <a:latin typeface="+mj-lt"/>
              </a:rPr>
              <a:t>index.html</a:t>
            </a:r>
            <a:r>
              <a:rPr lang="uk-UA" sz="2933" dirty="0" smtClean="0">
                <a:latin typeface="+mj-lt"/>
              </a:rPr>
              <a:t>'</a:t>
            </a:r>
            <a:r>
              <a:rPr lang="en-US" sz="2933" dirty="0" smtClean="0">
                <a:latin typeface="+mj-lt"/>
              </a:rPr>
              <a:t> </a:t>
            </a:r>
            <a:r>
              <a:rPr lang="en-US" sz="2933" dirty="0">
                <a:latin typeface="+mj-lt"/>
              </a:rPr>
              <a:t>is created with the content that includes the node details:</a:t>
            </a:r>
          </a:p>
          <a:p>
            <a:pPr marL="1219146" lvl="1" indent="-609585" algn="l">
              <a:buFont typeface="Courier New"/>
              <a:buChar char="o"/>
            </a:pPr>
            <a:r>
              <a:rPr lang="en-US" sz="2667" dirty="0" err="1">
                <a:solidFill>
                  <a:srgbClr val="3E4346"/>
                </a:solidFill>
                <a:latin typeface="+mj-lt"/>
                <a:cs typeface="Courier New" panose="02070309020205020404" pitchFamily="49" charset="0"/>
              </a:rPr>
              <a:t>ipaddress</a:t>
            </a:r>
            <a:endParaRPr lang="en-US" sz="2667" dirty="0">
              <a:solidFill>
                <a:srgbClr val="3E4346"/>
              </a:solidFill>
              <a:latin typeface="+mj-lt"/>
              <a:cs typeface="Courier New" panose="02070309020205020404" pitchFamily="49" charset="0"/>
            </a:endParaRPr>
          </a:p>
          <a:p>
            <a:pPr marL="1219146" lvl="1" indent="-609585" algn="l">
              <a:buFont typeface="Courier New"/>
              <a:buChar char="o"/>
            </a:pPr>
            <a:r>
              <a:rPr lang="en-US" sz="2667" dirty="0">
                <a:solidFill>
                  <a:srgbClr val="3E4346"/>
                </a:solidFill>
                <a:latin typeface="+mj-lt"/>
                <a:cs typeface="Courier New" panose="02070309020205020404" pitchFamily="49" charset="0"/>
              </a:rPr>
              <a:t>hostname</a:t>
            </a:r>
          </a:p>
          <a:p>
            <a:endParaRPr lang="en-US" sz="2933" dirty="0">
              <a:solidFill>
                <a:srgbClr val="3E4346"/>
              </a:solidFill>
              <a:latin typeface="+mj-lt"/>
            </a:endParaRPr>
          </a:p>
          <a:p>
            <a:pPr marL="457189" indent="-457189">
              <a:buFont typeface="Wingdings" charset="2"/>
              <a:buChar char="q"/>
            </a:pPr>
            <a:r>
              <a:rPr lang="en-US" sz="2933" dirty="0">
                <a:latin typeface="+mj-lt"/>
              </a:rPr>
              <a:t>Run </a:t>
            </a:r>
            <a:r>
              <a:rPr lang="en-US" sz="2933" dirty="0">
                <a:latin typeface="+mj-lt"/>
                <a:cs typeface="Courier New" panose="02070309020205020404" pitchFamily="49" charset="0"/>
              </a:rPr>
              <a:t>kitchen test</a:t>
            </a:r>
            <a:r>
              <a:rPr lang="en-US" sz="2933" dirty="0">
                <a:latin typeface="+mj-lt"/>
              </a:rPr>
              <a:t> for the "apache" cookbook </a:t>
            </a:r>
          </a:p>
          <a:p>
            <a:pPr marL="457189" indent="-457189">
              <a:buFont typeface="Wingdings" charset="2"/>
              <a:buChar char="q"/>
            </a:pPr>
            <a:r>
              <a:rPr lang="en-US" sz="2933" dirty="0">
                <a:latin typeface="+mj-lt"/>
              </a:rPr>
              <a:t>Run </a:t>
            </a:r>
            <a:r>
              <a:rPr lang="en-US" sz="2933" dirty="0">
                <a:latin typeface="+mj-lt"/>
                <a:cs typeface="Courier New" panose="02070309020205020404" pitchFamily="49" charset="0"/>
              </a:rPr>
              <a:t>chef-client</a:t>
            </a:r>
            <a:r>
              <a:rPr lang="en-US" sz="2933" dirty="0">
                <a:latin typeface="+mj-lt"/>
              </a:rPr>
              <a:t> to locally apply the "apache" cookbook's default recipe.</a:t>
            </a:r>
          </a:p>
          <a:p>
            <a:pPr marL="457189" indent="-457189">
              <a:buFont typeface="Wingdings" charset="2"/>
              <a:buChar char="q"/>
            </a:pPr>
            <a:r>
              <a:rPr lang="en-US" sz="2933" dirty="0">
                <a:latin typeface="+mj-lt"/>
              </a:rPr>
              <a:t>Update the version of the "apache" cookbook</a:t>
            </a:r>
          </a:p>
          <a:p>
            <a:pPr marL="457189" indent="-457189">
              <a:buFont typeface="Wingdings" charset="2"/>
              <a:buChar char="q"/>
            </a:pPr>
            <a:r>
              <a:rPr lang="en-US" sz="2933" dirty="0">
                <a:latin typeface="+mj-lt"/>
              </a:rPr>
              <a:t>Commit the </a:t>
            </a:r>
            <a:r>
              <a:rPr lang="en-US" sz="2933" dirty="0" smtClean="0">
                <a:latin typeface="+mj-lt"/>
              </a:rPr>
              <a:t>changes</a:t>
            </a:r>
            <a:endParaRPr lang="en-US" sz="2933" dirty="0">
              <a:solidFill>
                <a:srgbClr val="3E4346"/>
              </a:solidFill>
              <a:latin typeface="+mj-lt"/>
            </a:endParaRPr>
          </a:p>
        </p:txBody>
      </p:sp>
      <p:sp>
        <p:nvSpPr>
          <p:cNvPr id="4" name="Footer Placeholder 3"/>
          <p:cNvSpPr>
            <a:spLocks noGrp="1"/>
          </p:cNvSpPr>
          <p:nvPr>
            <p:ph type="ftr" sz="quarter" idx="10"/>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46</a:t>
            </a:fld>
            <a:endParaRPr lang="en-US" dirty="0"/>
          </a:p>
        </p:txBody>
      </p:sp>
    </p:spTree>
    <p:extLst>
      <p:ext uri="{BB962C8B-B14F-4D97-AF65-F5344CB8AC3E}">
        <p14:creationId xmlns:p14="http://schemas.microsoft.com/office/powerpoint/2010/main" val="401026374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Lab: Apache Recipe</a:t>
            </a:r>
            <a:endParaRPr lang="en-US" dirty="0"/>
          </a:p>
        </p:txBody>
      </p:sp>
      <p:sp>
        <p:nvSpPr>
          <p:cNvPr id="3" name="Content Placeholder 2"/>
          <p:cNvSpPr>
            <a:spLocks noGrp="1"/>
          </p:cNvSpPr>
          <p:nvPr>
            <p:ph sz="quarter" idx="10"/>
          </p:nvPr>
        </p:nvSpPr>
        <p:spPr/>
        <p:txBody>
          <a:bodyPr>
            <a:normAutofit fontScale="92500" lnSpcReduction="10000"/>
          </a:bodyPr>
          <a:lstStyle/>
          <a:p>
            <a:r>
              <a:rPr lang="en-US" dirty="0" smtClean="0"/>
              <a:t>...</a:t>
            </a:r>
          </a:p>
          <a:p>
            <a:endParaRPr lang="en-US" dirty="0"/>
          </a:p>
          <a:p>
            <a:r>
              <a:rPr lang="en-US" dirty="0" smtClean="0"/>
              <a:t>file </a:t>
            </a:r>
            <a:r>
              <a:rPr lang="uk-UA" dirty="0" smtClean="0"/>
              <a:t>'</a:t>
            </a:r>
            <a:r>
              <a:rPr lang="en-US" dirty="0" smtClean="0"/>
              <a:t>/</a:t>
            </a:r>
            <a:r>
              <a:rPr lang="en-US" dirty="0" err="1"/>
              <a:t>var</a:t>
            </a:r>
            <a:r>
              <a:rPr lang="en-US" dirty="0"/>
              <a:t>/www/html/</a:t>
            </a:r>
            <a:r>
              <a:rPr lang="en-US" dirty="0" err="1" smtClean="0"/>
              <a:t>index.html</a:t>
            </a:r>
            <a:r>
              <a:rPr lang="uk-UA" dirty="0" smtClean="0"/>
              <a:t>'</a:t>
            </a:r>
            <a:r>
              <a:rPr lang="en-US" dirty="0" smtClean="0"/>
              <a:t> </a:t>
            </a:r>
            <a:r>
              <a:rPr lang="en-US" dirty="0"/>
              <a:t>do</a:t>
            </a:r>
          </a:p>
          <a:p>
            <a:r>
              <a:rPr lang="en-US" dirty="0" smtClean="0"/>
              <a:t>  content "&lt;h1&gt;Hello, world!&lt;/h1&gt;</a:t>
            </a:r>
          </a:p>
          <a:p>
            <a:r>
              <a:rPr lang="en-US" dirty="0" smtClean="0"/>
              <a:t>&lt;h2&gt;</a:t>
            </a:r>
            <a:r>
              <a:rPr lang="en-US" dirty="0" err="1" smtClean="0"/>
              <a:t>ipaddress</a:t>
            </a:r>
            <a:r>
              <a:rPr lang="en-US" dirty="0" smtClean="0"/>
              <a:t>: #{node[</a:t>
            </a:r>
            <a:r>
              <a:rPr lang="uk-UA" dirty="0" smtClean="0"/>
              <a:t>'</a:t>
            </a:r>
            <a:r>
              <a:rPr lang="en-US" dirty="0" err="1" smtClean="0"/>
              <a:t>ipaddress</a:t>
            </a:r>
            <a:r>
              <a:rPr lang="uk-UA" dirty="0" smtClean="0"/>
              <a:t>'</a:t>
            </a:r>
            <a:r>
              <a:rPr lang="en-US" dirty="0" smtClean="0"/>
              <a:t>]}&lt;/h2&gt;</a:t>
            </a:r>
            <a:endParaRPr lang="en-US" dirty="0"/>
          </a:p>
          <a:p>
            <a:r>
              <a:rPr lang="en-US" dirty="0" smtClean="0"/>
              <a:t>&lt;</a:t>
            </a:r>
            <a:r>
              <a:rPr lang="en-US" dirty="0"/>
              <a:t>h2</a:t>
            </a:r>
            <a:r>
              <a:rPr lang="en-US" dirty="0" smtClean="0"/>
              <a:t>&gt;hostname: </a:t>
            </a:r>
            <a:r>
              <a:rPr lang="en-US" dirty="0"/>
              <a:t>#{node</a:t>
            </a:r>
            <a:r>
              <a:rPr lang="en-US" dirty="0" smtClean="0"/>
              <a:t>[</a:t>
            </a:r>
            <a:r>
              <a:rPr lang="uk-UA" dirty="0" smtClean="0"/>
              <a:t>'</a:t>
            </a:r>
            <a:r>
              <a:rPr lang="en-US" dirty="0" smtClean="0"/>
              <a:t>hostname</a:t>
            </a:r>
            <a:r>
              <a:rPr lang="uk-UA" dirty="0" smtClean="0"/>
              <a:t>'</a:t>
            </a:r>
            <a:r>
              <a:rPr lang="en-US" dirty="0" smtClean="0"/>
              <a:t>]</a:t>
            </a:r>
            <a:r>
              <a:rPr lang="en-US" dirty="0"/>
              <a:t>}&lt;/h2&gt;</a:t>
            </a:r>
            <a:endParaRPr lang="en-US" dirty="0" smtClean="0"/>
          </a:p>
          <a:p>
            <a:r>
              <a:rPr lang="en-US" dirty="0" smtClean="0"/>
              <a:t>"</a:t>
            </a:r>
          </a:p>
          <a:p>
            <a:r>
              <a:rPr lang="en-US" dirty="0" smtClean="0"/>
              <a:t>end</a:t>
            </a:r>
          </a:p>
          <a:p>
            <a:endParaRPr lang="en-US" dirty="0"/>
          </a:p>
          <a:p>
            <a:r>
              <a:rPr lang="en-US" dirty="0" smtClean="0"/>
              <a:t>...</a:t>
            </a:r>
            <a:endParaRPr lang="en-US" dirty="0"/>
          </a:p>
        </p:txBody>
      </p:sp>
      <p:sp>
        <p:nvSpPr>
          <p:cNvPr id="4" name="Text Placeholder 3"/>
          <p:cNvSpPr>
            <a:spLocks noGrp="1"/>
          </p:cNvSpPr>
          <p:nvPr>
            <p:ph type="body" sz="quarter" idx="11"/>
          </p:nvPr>
        </p:nvSpPr>
        <p:spPr/>
        <p:txBody>
          <a:bodyPr>
            <a:noAutofit/>
          </a:bodyPr>
          <a:lstStyle/>
          <a:p>
            <a:r>
              <a:rPr lang="en-US" sz="3733" dirty="0"/>
              <a:t>~/cookbooks/apache/recipes/</a:t>
            </a:r>
            <a:r>
              <a:rPr lang="en-US" sz="3733" dirty="0" err="1"/>
              <a:t>server.rb</a:t>
            </a:r>
            <a:endParaRPr lang="en-US" sz="3733" dirty="0"/>
          </a:p>
        </p:txBody>
      </p:sp>
      <p:sp>
        <p:nvSpPr>
          <p:cNvPr id="6" name="Text Placeholder 5"/>
          <p:cNvSpPr>
            <a:spLocks noGrp="1"/>
          </p:cNvSpPr>
          <p:nvPr>
            <p:ph type="body" sz="quarter" idx="13"/>
          </p:nvPr>
        </p:nvSpPr>
        <p:spPr>
          <a:xfrm>
            <a:off x="1108582" y="3848100"/>
            <a:ext cx="14404273" cy="2374900"/>
          </a:xfrm>
        </p:spPr>
        <p:txBody>
          <a:bodyPr/>
          <a:lstStyle/>
          <a:p>
            <a:endParaRPr lang="en-US"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47</a:t>
            </a:fld>
            <a:endParaRPr lang="en-US" dirty="0"/>
          </a:p>
        </p:txBody>
      </p:sp>
    </p:spTree>
    <p:extLst>
      <p:ext uri="{BB962C8B-B14F-4D97-AF65-F5344CB8AC3E}">
        <p14:creationId xmlns:p14="http://schemas.microsoft.com/office/powerpoint/2010/main" val="30624407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909450"/>
            <a:ext cx="14423693" cy="5195459"/>
          </a:xfrm>
        </p:spPr>
        <p:txBody>
          <a:bodyPr/>
          <a:lstStyle/>
          <a:p>
            <a:r>
              <a:rPr lang="en-US" sz="2300" dirty="0"/>
              <a:t>-----&gt; Starting Kitchen (v1.4.0)</a:t>
            </a:r>
          </a:p>
          <a:p>
            <a:r>
              <a:rPr lang="en-US" sz="2300" dirty="0"/>
              <a:t>-----&gt; Cleaning up any prior instances of &lt;default</a:t>
            </a:r>
            <a:r>
              <a:rPr lang="en-US" sz="2300" dirty="0" smtClean="0"/>
              <a:t>-centos-67&gt;</a:t>
            </a:r>
            <a:endParaRPr lang="en-US" sz="2300" dirty="0"/>
          </a:p>
          <a:p>
            <a:r>
              <a:rPr lang="en-US" sz="2300" dirty="0"/>
              <a:t>-----&gt; Destroying &lt;default</a:t>
            </a:r>
            <a:r>
              <a:rPr lang="en-US" sz="2300" dirty="0" smtClean="0"/>
              <a:t>-centos-67&gt;</a:t>
            </a:r>
            <a:r>
              <a:rPr lang="en-US" sz="2300" dirty="0"/>
              <a:t>...</a:t>
            </a:r>
          </a:p>
          <a:p>
            <a:r>
              <a:rPr lang="en-US" sz="2300" dirty="0"/>
              <a:t>       Finished destroying &lt;default</a:t>
            </a:r>
            <a:r>
              <a:rPr lang="en-US" sz="2300" dirty="0" smtClean="0"/>
              <a:t>-centos-67&gt; </a:t>
            </a:r>
            <a:r>
              <a:rPr lang="en-US" sz="2300" dirty="0"/>
              <a:t>(0m0.00s).</a:t>
            </a:r>
          </a:p>
          <a:p>
            <a:r>
              <a:rPr lang="en-US" sz="2300" dirty="0"/>
              <a:t>-----&gt; Testing &lt;default</a:t>
            </a:r>
            <a:r>
              <a:rPr lang="en-US" sz="2300" dirty="0" smtClean="0"/>
              <a:t>-centos-67&gt;</a:t>
            </a:r>
            <a:endParaRPr lang="en-US" sz="2300" dirty="0"/>
          </a:p>
          <a:p>
            <a:r>
              <a:rPr lang="en-US" sz="2300" dirty="0"/>
              <a:t>-----&gt; Creating &lt;default</a:t>
            </a:r>
            <a:r>
              <a:rPr lang="en-US" sz="2300" dirty="0" smtClean="0"/>
              <a:t>-centos-67&gt;</a:t>
            </a:r>
            <a:r>
              <a:rPr lang="en-US" sz="2300" dirty="0"/>
              <a:t>...</a:t>
            </a:r>
          </a:p>
          <a:p>
            <a:r>
              <a:rPr lang="en-US" sz="2300" dirty="0"/>
              <a:t>       Sending build context to Docker daemon  2.56 kB</a:t>
            </a:r>
          </a:p>
          <a:p>
            <a:r>
              <a:rPr lang="en-US" sz="2300" dirty="0"/>
              <a:t>       Sending build context to Docker daemon</a:t>
            </a:r>
          </a:p>
          <a:p>
            <a:r>
              <a:rPr lang="en-US" sz="2300" dirty="0"/>
              <a:t>       Step 0 : FROM centos:centos6</a:t>
            </a:r>
          </a:p>
          <a:p>
            <a:r>
              <a:rPr lang="en-US" sz="2300" dirty="0"/>
              <a:t>        ---&gt; 72703a0520b7</a:t>
            </a:r>
          </a:p>
          <a:p>
            <a:r>
              <a:rPr lang="en-US" sz="2300" dirty="0"/>
              <a:t>       Step 1 : RUN yum clean </a:t>
            </a:r>
            <a:r>
              <a:rPr lang="en-US" sz="2300" dirty="0" smtClean="0"/>
              <a:t>all</a:t>
            </a:r>
            <a:endParaRPr lang="en-US" sz="2300" dirty="0"/>
          </a:p>
        </p:txBody>
      </p:sp>
      <p:sp>
        <p:nvSpPr>
          <p:cNvPr id="3" name="Title 2"/>
          <p:cNvSpPr>
            <a:spLocks noGrp="1"/>
          </p:cNvSpPr>
          <p:nvPr>
            <p:ph type="title"/>
          </p:nvPr>
        </p:nvSpPr>
        <p:spPr>
          <a:xfrm>
            <a:off x="324399" y="270164"/>
            <a:ext cx="15760727" cy="862213"/>
          </a:xfrm>
        </p:spPr>
        <p:txBody>
          <a:bodyPr>
            <a:normAutofit fontScale="90000"/>
          </a:bodyPr>
          <a:lstStyle/>
          <a:p>
            <a:r>
              <a:rPr lang="en-US" dirty="0" smtClean="0"/>
              <a:t>Lab: Test the </a:t>
            </a:r>
            <a:r>
              <a:rPr lang="en-US" dirty="0"/>
              <a:t>A</a:t>
            </a:r>
            <a:r>
              <a:rPr lang="en-US" dirty="0" smtClean="0"/>
              <a:t>pache Cookbook's </a:t>
            </a:r>
            <a:r>
              <a:rPr lang="en-US" dirty="0"/>
              <a:t>D</a:t>
            </a:r>
            <a:r>
              <a:rPr lang="en-US" dirty="0" smtClean="0"/>
              <a:t>efault </a:t>
            </a:r>
            <a:r>
              <a:rPr lang="en-US" dirty="0"/>
              <a:t>R</a:t>
            </a:r>
            <a:r>
              <a:rPr lang="en-US" dirty="0" smtClean="0"/>
              <a:t>ecipe</a:t>
            </a:r>
            <a:endParaRPr lang="en-US" dirty="0"/>
          </a:p>
        </p:txBody>
      </p:sp>
      <p:sp>
        <p:nvSpPr>
          <p:cNvPr id="4" name="Text Placeholder 3"/>
          <p:cNvSpPr>
            <a:spLocks noGrp="1"/>
          </p:cNvSpPr>
          <p:nvPr>
            <p:ph type="body" sz="quarter" idx="11"/>
          </p:nvPr>
        </p:nvSpPr>
        <p:spPr>
          <a:xfrm>
            <a:off x="1121104" y="1337149"/>
            <a:ext cx="14422528" cy="1364248"/>
          </a:xfrm>
        </p:spPr>
        <p:txBody>
          <a:bodyPr/>
          <a:lstStyle/>
          <a:p>
            <a:r>
              <a:rPr lang="en-US" dirty="0"/>
              <a:t>$ cd </a:t>
            </a:r>
            <a:r>
              <a:rPr lang="en-US" dirty="0" smtClean="0"/>
              <a:t>cookbooks/apache</a:t>
            </a:r>
          </a:p>
          <a:p>
            <a:r>
              <a:rPr lang="en-US" dirty="0" smtClean="0"/>
              <a:t>$ kitchen test</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48</a:t>
            </a:fld>
            <a:endParaRPr lang="en-US" dirty="0"/>
          </a:p>
        </p:txBody>
      </p:sp>
    </p:spTree>
    <p:extLst>
      <p:ext uri="{BB962C8B-B14F-4D97-AF65-F5344CB8AC3E}">
        <p14:creationId xmlns:p14="http://schemas.microsoft.com/office/powerpoint/2010/main" val="5082551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930236"/>
            <a:ext cx="14423693" cy="5158615"/>
          </a:xfrm>
        </p:spPr>
        <p:txBody>
          <a:bodyPr/>
          <a:lstStyle/>
          <a:p>
            <a:r>
              <a:rPr lang="en-US" dirty="0"/>
              <a:t>Starting Chef Client, version 12.3.0</a:t>
            </a:r>
          </a:p>
          <a:p>
            <a:r>
              <a:rPr lang="en-US" dirty="0"/>
              <a:t>resolving cookbooks for run list: ["apache"]</a:t>
            </a:r>
          </a:p>
          <a:p>
            <a:r>
              <a:rPr lang="en-US" dirty="0"/>
              <a:t>Synchronizing Cookbooks:</a:t>
            </a:r>
          </a:p>
          <a:p>
            <a:r>
              <a:rPr lang="en-US" dirty="0"/>
              <a:t>  - apache</a:t>
            </a:r>
          </a:p>
          <a:p>
            <a:r>
              <a:rPr lang="en-US" dirty="0"/>
              <a:t>Compiling Cookbooks...</a:t>
            </a:r>
          </a:p>
          <a:p>
            <a:r>
              <a:rPr lang="en-US" dirty="0" smtClean="0"/>
              <a:t>(skipping)</a:t>
            </a:r>
          </a:p>
          <a:p>
            <a:r>
              <a:rPr lang="en-US" dirty="0"/>
              <a:t>* service[httpd] action enable (up to date)</a:t>
            </a:r>
          </a:p>
          <a:p>
            <a:r>
              <a:rPr lang="en-US" dirty="0" smtClean="0"/>
              <a:t>* </a:t>
            </a:r>
            <a:r>
              <a:rPr lang="en-US" dirty="0"/>
              <a:t>service[httpd] action start (up to date</a:t>
            </a:r>
            <a:r>
              <a:rPr lang="en-US" dirty="0" smtClean="0"/>
              <a:t>)</a:t>
            </a:r>
            <a:endParaRPr lang="en-US" dirty="0"/>
          </a:p>
          <a:p>
            <a:r>
              <a:rPr lang="en-US" dirty="0" smtClean="0"/>
              <a:t>Running </a:t>
            </a:r>
            <a:r>
              <a:rPr lang="en-US" dirty="0"/>
              <a:t>handlers:</a:t>
            </a:r>
          </a:p>
          <a:p>
            <a:r>
              <a:rPr lang="en-US" dirty="0"/>
              <a:t>Running handlers complete</a:t>
            </a:r>
          </a:p>
          <a:p>
            <a:r>
              <a:rPr lang="en-US" dirty="0"/>
              <a:t>Chef Client finished, 1/4 resources updated in 29.019528692 seconds</a:t>
            </a:r>
          </a:p>
        </p:txBody>
      </p:sp>
      <p:sp>
        <p:nvSpPr>
          <p:cNvPr id="3" name="Title 2"/>
          <p:cNvSpPr>
            <a:spLocks noGrp="1"/>
          </p:cNvSpPr>
          <p:nvPr>
            <p:ph type="title"/>
          </p:nvPr>
        </p:nvSpPr>
        <p:spPr>
          <a:xfrm>
            <a:off x="228602" y="332509"/>
            <a:ext cx="16256000" cy="755259"/>
          </a:xfrm>
        </p:spPr>
        <p:txBody>
          <a:bodyPr>
            <a:normAutofit/>
          </a:bodyPr>
          <a:lstStyle/>
          <a:p>
            <a:r>
              <a:rPr lang="en-US" sz="4800" dirty="0" smtClean="0"/>
              <a:t>Lab: Run chef-client to Apply the Apache </a:t>
            </a:r>
            <a:r>
              <a:rPr lang="en-US" sz="4800" dirty="0"/>
              <a:t>C</a:t>
            </a:r>
            <a:r>
              <a:rPr lang="en-US" sz="4800" dirty="0" smtClean="0"/>
              <a:t>ookbook</a:t>
            </a:r>
            <a:endParaRPr lang="en-US" sz="4800" dirty="0"/>
          </a:p>
        </p:txBody>
      </p:sp>
      <p:sp>
        <p:nvSpPr>
          <p:cNvPr id="4" name="Text Placeholder 3"/>
          <p:cNvSpPr>
            <a:spLocks noGrp="1"/>
          </p:cNvSpPr>
          <p:nvPr>
            <p:ph type="body" sz="quarter" idx="11"/>
          </p:nvPr>
        </p:nvSpPr>
        <p:spPr>
          <a:xfrm>
            <a:off x="1121104" y="1337149"/>
            <a:ext cx="14422528" cy="1343706"/>
          </a:xfrm>
        </p:spPr>
        <p:txBody>
          <a:bodyPr/>
          <a:lstStyle/>
          <a:p>
            <a:r>
              <a:rPr lang="en-US" dirty="0"/>
              <a:t>$ </a:t>
            </a:r>
            <a:r>
              <a:rPr lang="en-US" sz="3600" dirty="0"/>
              <a:t>cd </a:t>
            </a:r>
            <a:r>
              <a:rPr lang="en-US" sz="3600" dirty="0" smtClean="0"/>
              <a:t>~</a:t>
            </a:r>
          </a:p>
          <a:p>
            <a:r>
              <a:rPr lang="en-US" sz="3600" dirty="0" smtClean="0"/>
              <a:t>$ sudo chef-client --local-mode -r "recipe[apache]"</a:t>
            </a:r>
            <a:endParaRPr lang="en-US" sz="3600"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49</a:t>
            </a:fld>
            <a:endParaRPr lang="en-US" dirty="0"/>
          </a:p>
        </p:txBody>
      </p:sp>
    </p:spTree>
    <p:extLst>
      <p:ext uri="{BB962C8B-B14F-4D97-AF65-F5344CB8AC3E}">
        <p14:creationId xmlns:p14="http://schemas.microsoft.com/office/powerpoint/2010/main" val="419732914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Some Useful System Data</a:t>
            </a:r>
            <a:endParaRPr lang="en-US" dirty="0"/>
          </a:p>
        </p:txBody>
      </p:sp>
      <p:sp>
        <p:nvSpPr>
          <p:cNvPr id="3" name="Subtitle 2"/>
          <p:cNvSpPr>
            <a:spLocks noGrp="1"/>
          </p:cNvSpPr>
          <p:nvPr>
            <p:ph type="subTitle" idx="1"/>
          </p:nvPr>
        </p:nvSpPr>
        <p:spPr/>
        <p:txBody>
          <a:bodyPr/>
          <a:lstStyle/>
          <a:p>
            <a:pPr marL="609585" indent="-609585">
              <a:buFont typeface="Wingdings" charset="2"/>
              <a:buChar char="q"/>
            </a:pPr>
            <a:r>
              <a:rPr lang="en-US" dirty="0" smtClean="0"/>
              <a:t>IP Address</a:t>
            </a:r>
            <a:endParaRPr lang="en-US" dirty="0"/>
          </a:p>
          <a:p>
            <a:pPr marL="609585" indent="-609585">
              <a:buFont typeface="Wingdings" charset="2"/>
              <a:buChar char="q"/>
            </a:pPr>
            <a:r>
              <a:rPr lang="en-US" dirty="0"/>
              <a:t>hostname</a:t>
            </a:r>
          </a:p>
          <a:p>
            <a:pPr marL="609585" indent="-609585">
              <a:buFont typeface="Wingdings" charset="2"/>
              <a:buChar char="q"/>
            </a:pPr>
            <a:r>
              <a:rPr lang="en-US" dirty="0"/>
              <a:t>memory</a:t>
            </a:r>
          </a:p>
          <a:p>
            <a:pPr marL="609585" indent="-609585">
              <a:buFont typeface="Wingdings" charset="2"/>
              <a:buChar char="q"/>
            </a:pPr>
            <a:r>
              <a:rPr lang="en-US" dirty="0" smtClean="0"/>
              <a:t>CPU - </a:t>
            </a:r>
            <a:r>
              <a:rPr lang="en-US" dirty="0"/>
              <a:t>MHz</a:t>
            </a:r>
          </a:p>
        </p:txBody>
      </p:sp>
      <p:sp>
        <p:nvSpPr>
          <p:cNvPr id="4" name="Footer Placeholder 3"/>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5" name="Slide Number Placeholder 4"/>
          <p:cNvSpPr>
            <a:spLocks noGrp="1"/>
          </p:cNvSpPr>
          <p:nvPr>
            <p:ph type="sldNum" sz="quarter" idx="13"/>
          </p:nvPr>
        </p:nvSpPr>
        <p:spPr/>
        <p:txBody>
          <a:bodyPr/>
          <a:lstStyle/>
          <a:p>
            <a:fld id="{D3C6E21F-9381-4880-84FB-1E73165A9E9D}" type="slidenum">
              <a:rPr lang="en-US" smtClean="0"/>
              <a:pPr/>
              <a:t>5</a:t>
            </a:fld>
            <a:endParaRPr lang="en-US" dirty="0"/>
          </a:p>
        </p:txBody>
      </p:sp>
    </p:spTree>
    <p:extLst>
      <p:ext uri="{BB962C8B-B14F-4D97-AF65-F5344CB8AC3E}">
        <p14:creationId xmlns:p14="http://schemas.microsoft.com/office/powerpoint/2010/main" val="136158418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Lab: Update the Cookbook Version</a:t>
            </a:r>
            <a:endParaRPr lang="en-US" dirty="0"/>
          </a:p>
        </p:txBody>
      </p:sp>
      <p:sp>
        <p:nvSpPr>
          <p:cNvPr id="3" name="Content Placeholder 2"/>
          <p:cNvSpPr>
            <a:spLocks noGrp="1"/>
          </p:cNvSpPr>
          <p:nvPr>
            <p:ph sz="quarter" idx="10"/>
          </p:nvPr>
        </p:nvSpPr>
        <p:spPr/>
        <p:txBody>
          <a:bodyPr/>
          <a:lstStyle/>
          <a:p>
            <a:r>
              <a:rPr lang="en-US" dirty="0"/>
              <a:t>name             </a:t>
            </a:r>
            <a:r>
              <a:rPr lang="en-US" dirty="0" smtClean="0"/>
              <a:t>'apache'</a:t>
            </a:r>
            <a:endParaRPr lang="en-US" dirty="0"/>
          </a:p>
          <a:p>
            <a:r>
              <a:rPr lang="en-US" dirty="0"/>
              <a:t>maintainer       'The Authors'</a:t>
            </a:r>
          </a:p>
          <a:p>
            <a:r>
              <a:rPr lang="en-US" dirty="0" err="1"/>
              <a:t>maintainer_email</a:t>
            </a:r>
            <a:r>
              <a:rPr lang="en-US" dirty="0"/>
              <a:t> '</a:t>
            </a:r>
            <a:r>
              <a:rPr lang="en-US" dirty="0" err="1"/>
              <a:t>you@example.com</a:t>
            </a:r>
            <a:r>
              <a:rPr lang="en-US" dirty="0"/>
              <a:t>'</a:t>
            </a:r>
          </a:p>
          <a:p>
            <a:r>
              <a:rPr lang="en-US" dirty="0"/>
              <a:t>license          '</a:t>
            </a:r>
            <a:r>
              <a:rPr lang="en-US" dirty="0" err="1"/>
              <a:t>all_rights</a:t>
            </a:r>
            <a:r>
              <a:rPr lang="en-US" dirty="0"/>
              <a:t>'</a:t>
            </a:r>
          </a:p>
          <a:p>
            <a:r>
              <a:rPr lang="en-US" dirty="0"/>
              <a:t>description      'Installs/Configures </a:t>
            </a:r>
            <a:r>
              <a:rPr lang="en-US" dirty="0" smtClean="0"/>
              <a:t>apache'</a:t>
            </a:r>
            <a:endParaRPr lang="en-US" dirty="0"/>
          </a:p>
          <a:p>
            <a:r>
              <a:rPr lang="en-US" dirty="0" err="1"/>
              <a:t>long_description</a:t>
            </a:r>
            <a:r>
              <a:rPr lang="en-US" dirty="0"/>
              <a:t> 'Installs/Configures </a:t>
            </a:r>
            <a:r>
              <a:rPr lang="en-US" dirty="0" smtClean="0"/>
              <a:t>apache'</a:t>
            </a:r>
            <a:endParaRPr lang="en-US" dirty="0"/>
          </a:p>
          <a:p>
            <a:r>
              <a:rPr lang="en-US" dirty="0"/>
              <a:t>version          '</a:t>
            </a:r>
            <a:r>
              <a:rPr lang="en-US" dirty="0" smtClean="0"/>
              <a:t>0.2.0</a:t>
            </a:r>
            <a:r>
              <a:rPr lang="en-US" dirty="0"/>
              <a:t>'</a:t>
            </a:r>
          </a:p>
        </p:txBody>
      </p:sp>
      <p:sp>
        <p:nvSpPr>
          <p:cNvPr id="4" name="Text Placeholder 3"/>
          <p:cNvSpPr>
            <a:spLocks noGrp="1"/>
          </p:cNvSpPr>
          <p:nvPr>
            <p:ph type="body" sz="quarter" idx="11"/>
          </p:nvPr>
        </p:nvSpPr>
        <p:spPr/>
        <p:txBody>
          <a:bodyPr>
            <a:noAutofit/>
          </a:bodyPr>
          <a:lstStyle/>
          <a:p>
            <a:r>
              <a:rPr lang="en-US" sz="3733" dirty="0"/>
              <a:t>~/cookbooks/apache/</a:t>
            </a:r>
            <a:r>
              <a:rPr lang="en-US" sz="3733" dirty="0" err="1"/>
              <a:t>metadata.rb</a:t>
            </a:r>
            <a:endParaRPr lang="en-US" sz="3733" dirty="0"/>
          </a:p>
        </p:txBody>
      </p:sp>
      <p:sp>
        <p:nvSpPr>
          <p:cNvPr id="7" name="Text Placeholder 6"/>
          <p:cNvSpPr>
            <a:spLocks noGrp="1"/>
          </p:cNvSpPr>
          <p:nvPr>
            <p:ph type="body" sz="quarter" idx="13"/>
          </p:nvPr>
        </p:nvSpPr>
        <p:spPr>
          <a:xfrm>
            <a:off x="1135042" y="6208435"/>
            <a:ext cx="14404273" cy="626533"/>
          </a:xfrm>
        </p:spPr>
        <p:txBody>
          <a:bodyPr/>
          <a:lstStyle/>
          <a:p>
            <a:endParaRPr lang="en-US"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50</a:t>
            </a:fld>
            <a:endParaRPr lang="en-US" dirty="0"/>
          </a:p>
        </p:txBody>
      </p:sp>
    </p:spTree>
    <p:extLst>
      <p:ext uri="{BB962C8B-B14F-4D97-AF65-F5344CB8AC3E}">
        <p14:creationId xmlns:p14="http://schemas.microsoft.com/office/powerpoint/2010/main" val="77869427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Lab: Commit Your Work</a:t>
            </a:r>
            <a:endParaRPr lang="en-US" dirty="0"/>
          </a:p>
        </p:txBody>
      </p:sp>
      <p:sp>
        <p:nvSpPr>
          <p:cNvPr id="3" name="Subtitle 2"/>
          <p:cNvSpPr>
            <a:spLocks noGrp="1"/>
          </p:cNvSpPr>
          <p:nvPr>
            <p:ph type="subTitle" idx="1"/>
          </p:nvPr>
        </p:nvSpPr>
        <p:spPr/>
        <p:txBody>
          <a:bodyPr/>
          <a:lstStyle/>
          <a:p>
            <a:r>
              <a:rPr lang="en-US" dirty="0" smtClean="0">
                <a:latin typeface="+mj-lt"/>
              </a:rPr>
              <a:t>$ cd ~/cookbooks/apache</a:t>
            </a:r>
          </a:p>
          <a:p>
            <a:r>
              <a:rPr lang="en-US" dirty="0" smtClean="0">
                <a:latin typeface="+mj-lt"/>
              </a:rPr>
              <a:t>$ </a:t>
            </a:r>
            <a:r>
              <a:rPr lang="en-US" dirty="0" err="1" smtClean="0">
                <a:latin typeface="+mj-lt"/>
              </a:rPr>
              <a:t>git</a:t>
            </a:r>
            <a:r>
              <a:rPr lang="en-US" dirty="0" smtClean="0">
                <a:latin typeface="+mj-lt"/>
              </a:rPr>
              <a:t> add .</a:t>
            </a:r>
          </a:p>
          <a:p>
            <a:r>
              <a:rPr lang="en-US" dirty="0" smtClean="0">
                <a:latin typeface="+mj-lt"/>
              </a:rPr>
              <a:t>$ </a:t>
            </a:r>
            <a:r>
              <a:rPr lang="en-US" dirty="0" err="1" smtClean="0">
                <a:latin typeface="+mj-lt"/>
              </a:rPr>
              <a:t>git</a:t>
            </a:r>
            <a:r>
              <a:rPr lang="en-US" dirty="0" smtClean="0">
                <a:latin typeface="+mj-lt"/>
              </a:rPr>
              <a:t> status</a:t>
            </a:r>
          </a:p>
          <a:p>
            <a:r>
              <a:rPr lang="en-US" dirty="0" smtClean="0">
                <a:latin typeface="+mj-lt"/>
              </a:rPr>
              <a:t>$ </a:t>
            </a:r>
            <a:r>
              <a:rPr lang="en-US" dirty="0" err="1" smtClean="0">
                <a:latin typeface="+mj-lt"/>
              </a:rPr>
              <a:t>git</a:t>
            </a:r>
            <a:r>
              <a:rPr lang="en-US" dirty="0" smtClean="0">
                <a:latin typeface="+mj-lt"/>
              </a:rPr>
              <a:t> commit -m "Version 0.2.0 - Added Node Details in Index Page"</a:t>
            </a:r>
            <a:endParaRPr lang="en-US" dirty="0">
              <a:latin typeface="+mj-lt"/>
            </a:endParaRPr>
          </a:p>
        </p:txBody>
      </p:sp>
      <p:sp>
        <p:nvSpPr>
          <p:cNvPr id="4" name="Footer Placeholder 3"/>
          <p:cNvSpPr>
            <a:spLocks noGrp="1"/>
          </p:cNvSpPr>
          <p:nvPr>
            <p:ph type="ftr" sz="quarter" idx="15"/>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51</a:t>
            </a:fld>
            <a:endParaRPr lang="en-US" dirty="0"/>
          </a:p>
        </p:txBody>
      </p:sp>
    </p:spTree>
    <p:extLst>
      <p:ext uri="{BB962C8B-B14F-4D97-AF65-F5344CB8AC3E}">
        <p14:creationId xmlns:p14="http://schemas.microsoft.com/office/powerpoint/2010/main" val="2193194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985051" y="2496327"/>
            <a:ext cx="12977857" cy="852712"/>
          </a:xfrm>
        </p:spPr>
        <p:txBody>
          <a:bodyPr>
            <a:normAutofit fontScale="90000"/>
          </a:bodyPr>
          <a:lstStyle/>
          <a:p>
            <a:r>
              <a:rPr lang="en-US" dirty="0" smtClean="0"/>
              <a:t>Lab: Node Details in the Webserver</a:t>
            </a:r>
            <a:endParaRPr lang="en-US" dirty="0"/>
          </a:p>
        </p:txBody>
      </p:sp>
      <p:sp>
        <p:nvSpPr>
          <p:cNvPr id="3" name="Subtitle 2"/>
          <p:cNvSpPr>
            <a:spLocks noGrp="1"/>
          </p:cNvSpPr>
          <p:nvPr>
            <p:ph type="subTitle" idx="1"/>
          </p:nvPr>
        </p:nvSpPr>
        <p:spPr>
          <a:xfrm>
            <a:off x="1543050" y="3372767"/>
            <a:ext cx="11639550" cy="5232503"/>
          </a:xfrm>
        </p:spPr>
        <p:txBody>
          <a:bodyPr>
            <a:noAutofit/>
          </a:bodyPr>
          <a:lstStyle/>
          <a:p>
            <a:r>
              <a:rPr lang="en-US" sz="2933" dirty="0" smtClean="0">
                <a:latin typeface="+mj-lt"/>
              </a:rPr>
              <a:t>In this lab, the </a:t>
            </a:r>
            <a:r>
              <a:rPr lang="en-US" sz="2933" dirty="0">
                <a:latin typeface="+mj-lt"/>
                <a:cs typeface="Courier New" panose="02070309020205020404" pitchFamily="49" charset="0"/>
              </a:rPr>
              <a:t>file</a:t>
            </a:r>
            <a:r>
              <a:rPr lang="en-US" sz="2933" dirty="0">
                <a:latin typeface="+mj-lt"/>
              </a:rPr>
              <a:t> resource named </a:t>
            </a:r>
            <a:r>
              <a:rPr lang="uk-UA" sz="2933" dirty="0" smtClean="0">
                <a:latin typeface="+mj-lt"/>
              </a:rPr>
              <a:t>'</a:t>
            </a:r>
            <a:r>
              <a:rPr lang="en-US" sz="2933" dirty="0" smtClean="0">
                <a:latin typeface="+mj-lt"/>
              </a:rPr>
              <a:t>/</a:t>
            </a:r>
            <a:r>
              <a:rPr lang="en-US" sz="2933" dirty="0">
                <a:latin typeface="+mj-lt"/>
              </a:rPr>
              <a:t>var/www/html/</a:t>
            </a:r>
            <a:r>
              <a:rPr lang="en-US" sz="2933" dirty="0" err="1" smtClean="0">
                <a:latin typeface="+mj-lt"/>
              </a:rPr>
              <a:t>index.html</a:t>
            </a:r>
            <a:r>
              <a:rPr lang="uk-UA" sz="2933" dirty="0" smtClean="0">
                <a:latin typeface="+mj-lt"/>
              </a:rPr>
              <a:t>'</a:t>
            </a:r>
            <a:r>
              <a:rPr lang="en-US" sz="2933" dirty="0" smtClean="0">
                <a:latin typeface="+mj-lt"/>
              </a:rPr>
              <a:t> </a:t>
            </a:r>
            <a:r>
              <a:rPr lang="en-US" sz="2933" dirty="0">
                <a:latin typeface="+mj-lt"/>
              </a:rPr>
              <a:t>is created with the content that includes the node details:</a:t>
            </a:r>
          </a:p>
          <a:p>
            <a:pPr marL="1219146" lvl="1" indent="-609585" algn="l">
              <a:buFont typeface="Courier New"/>
              <a:buChar char="o"/>
            </a:pPr>
            <a:r>
              <a:rPr lang="en-US" sz="2667" dirty="0" err="1">
                <a:solidFill>
                  <a:srgbClr val="3E4346"/>
                </a:solidFill>
                <a:latin typeface="+mj-lt"/>
                <a:cs typeface="Courier New" panose="02070309020205020404" pitchFamily="49" charset="0"/>
              </a:rPr>
              <a:t>ipaddress</a:t>
            </a:r>
            <a:endParaRPr lang="en-US" sz="2667" dirty="0">
              <a:solidFill>
                <a:srgbClr val="3E4346"/>
              </a:solidFill>
              <a:latin typeface="+mj-lt"/>
              <a:cs typeface="Courier New" panose="02070309020205020404" pitchFamily="49" charset="0"/>
            </a:endParaRPr>
          </a:p>
          <a:p>
            <a:pPr marL="1219146" lvl="1" indent="-609585" algn="l">
              <a:buFont typeface="Courier New"/>
              <a:buChar char="o"/>
            </a:pPr>
            <a:r>
              <a:rPr lang="en-US" sz="2667" dirty="0">
                <a:solidFill>
                  <a:srgbClr val="3E4346"/>
                </a:solidFill>
                <a:latin typeface="+mj-lt"/>
                <a:cs typeface="Courier New" panose="02070309020205020404" pitchFamily="49" charset="0"/>
              </a:rPr>
              <a:t>hostname</a:t>
            </a:r>
          </a:p>
          <a:p>
            <a:endParaRPr lang="en-US" sz="2933" dirty="0">
              <a:solidFill>
                <a:srgbClr val="3E4346"/>
              </a:solidFill>
              <a:latin typeface="+mj-lt"/>
            </a:endParaRPr>
          </a:p>
          <a:p>
            <a:pPr marL="457200" indent="-457200">
              <a:buFont typeface="Wingdings" charset="2"/>
              <a:buChar char="ü"/>
            </a:pPr>
            <a:r>
              <a:rPr lang="en-US" sz="2933" dirty="0">
                <a:latin typeface="+mj-lt"/>
              </a:rPr>
              <a:t>Run </a:t>
            </a:r>
            <a:r>
              <a:rPr lang="en-US" sz="2933" dirty="0">
                <a:latin typeface="+mj-lt"/>
                <a:cs typeface="Courier New" panose="02070309020205020404" pitchFamily="49" charset="0"/>
              </a:rPr>
              <a:t>kitchen test</a:t>
            </a:r>
            <a:r>
              <a:rPr lang="en-US" sz="2933" dirty="0">
                <a:latin typeface="+mj-lt"/>
              </a:rPr>
              <a:t> for the "apache" cookbook </a:t>
            </a:r>
          </a:p>
          <a:p>
            <a:pPr marL="457200" indent="-457200">
              <a:buFont typeface="Wingdings" charset="2"/>
              <a:buChar char="ü"/>
            </a:pPr>
            <a:r>
              <a:rPr lang="en-US" sz="2933" dirty="0">
                <a:latin typeface="+mj-lt"/>
              </a:rPr>
              <a:t>Run </a:t>
            </a:r>
            <a:r>
              <a:rPr lang="en-US" sz="2933" dirty="0">
                <a:latin typeface="+mj-lt"/>
                <a:cs typeface="Courier New" panose="02070309020205020404" pitchFamily="49" charset="0"/>
              </a:rPr>
              <a:t>chef-client</a:t>
            </a:r>
            <a:r>
              <a:rPr lang="en-US" sz="2933" dirty="0">
                <a:latin typeface="+mj-lt"/>
              </a:rPr>
              <a:t> to locally apply the "apache" cookbook's default recipe.</a:t>
            </a:r>
          </a:p>
          <a:p>
            <a:pPr marL="457200" indent="-457200">
              <a:buFont typeface="Wingdings" charset="2"/>
              <a:buChar char="ü"/>
            </a:pPr>
            <a:r>
              <a:rPr lang="en-US" sz="2933" dirty="0">
                <a:latin typeface="+mj-lt"/>
              </a:rPr>
              <a:t>Update the version of the "apache" cookbook</a:t>
            </a:r>
          </a:p>
          <a:p>
            <a:pPr marL="457200" indent="-457200">
              <a:buFont typeface="Wingdings" charset="2"/>
              <a:buChar char="ü"/>
            </a:pPr>
            <a:r>
              <a:rPr lang="en-US" sz="2933" dirty="0">
                <a:latin typeface="+mj-lt"/>
              </a:rPr>
              <a:t>Commit the </a:t>
            </a:r>
            <a:r>
              <a:rPr lang="en-US" sz="2933" dirty="0" smtClean="0">
                <a:latin typeface="+mj-lt"/>
              </a:rPr>
              <a:t>changes</a:t>
            </a:r>
            <a:endParaRPr lang="en-US" sz="2933" dirty="0">
              <a:solidFill>
                <a:srgbClr val="3E4346"/>
              </a:solidFill>
              <a:latin typeface="+mj-lt"/>
            </a:endParaRPr>
          </a:p>
        </p:txBody>
      </p:sp>
      <p:sp>
        <p:nvSpPr>
          <p:cNvPr id="4" name="Footer Placeholder 3"/>
          <p:cNvSpPr>
            <a:spLocks noGrp="1"/>
          </p:cNvSpPr>
          <p:nvPr>
            <p:ph type="ftr" sz="quarter" idx="10"/>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52</a:t>
            </a:fld>
            <a:endParaRPr lang="en-US" dirty="0"/>
          </a:p>
        </p:txBody>
      </p:sp>
    </p:spTree>
    <p:extLst>
      <p:ext uri="{BB962C8B-B14F-4D97-AF65-F5344CB8AC3E}">
        <p14:creationId xmlns:p14="http://schemas.microsoft.com/office/powerpoint/2010/main" val="205869710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Discussion</a:t>
            </a:r>
            <a:endParaRPr lang="en-US" dirty="0"/>
          </a:p>
        </p:txBody>
      </p:sp>
      <p:sp>
        <p:nvSpPr>
          <p:cNvPr id="3" name="Subtitle 2"/>
          <p:cNvSpPr>
            <a:spLocks noGrp="1"/>
          </p:cNvSpPr>
          <p:nvPr>
            <p:ph type="subTitle" idx="1"/>
          </p:nvPr>
        </p:nvSpPr>
        <p:spPr>
          <a:xfrm>
            <a:off x="3013754" y="3505073"/>
            <a:ext cx="10974132" cy="4191205"/>
          </a:xfrm>
        </p:spPr>
        <p:txBody>
          <a:bodyPr>
            <a:normAutofit fontScale="92500" lnSpcReduction="10000"/>
          </a:bodyPr>
          <a:lstStyle/>
          <a:p>
            <a:r>
              <a:rPr lang="en-US" dirty="0" smtClean="0"/>
              <a:t>What is the major difference between a single-quoted string and a double-quoted string?</a:t>
            </a:r>
          </a:p>
          <a:p>
            <a:endParaRPr lang="en-US" dirty="0"/>
          </a:p>
          <a:p>
            <a:r>
              <a:rPr lang="en-US" dirty="0" smtClean="0"/>
              <a:t>How are the details about the system available within a recipe?</a:t>
            </a:r>
          </a:p>
          <a:p>
            <a:endParaRPr lang="en-US" dirty="0"/>
          </a:p>
          <a:p>
            <a:r>
              <a:rPr lang="en-US" dirty="0" smtClean="0"/>
              <a:t>How does the version number help convey information about the state of the cookbook?</a:t>
            </a:r>
            <a:endParaRPr lang="en-US" dirty="0"/>
          </a:p>
        </p:txBody>
      </p:sp>
      <p:sp>
        <p:nvSpPr>
          <p:cNvPr id="4" name="Footer Placeholder 3"/>
          <p:cNvSpPr>
            <a:spLocks noGrp="1"/>
          </p:cNvSpPr>
          <p:nvPr>
            <p:ph type="ftr" sz="quarter" idx="15"/>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53</a:t>
            </a:fld>
            <a:endParaRPr lang="en-US" dirty="0"/>
          </a:p>
        </p:txBody>
      </p:sp>
    </p:spTree>
    <p:extLst>
      <p:ext uri="{BB962C8B-B14F-4D97-AF65-F5344CB8AC3E}">
        <p14:creationId xmlns:p14="http://schemas.microsoft.com/office/powerpoint/2010/main" val="415083903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Q&amp;A</a:t>
            </a:r>
            <a:endParaRPr lang="en-US" dirty="0"/>
          </a:p>
        </p:txBody>
      </p:sp>
      <p:sp>
        <p:nvSpPr>
          <p:cNvPr id="3" name="Subtitle 2"/>
          <p:cNvSpPr>
            <a:spLocks noGrp="1"/>
          </p:cNvSpPr>
          <p:nvPr>
            <p:ph type="subTitle" idx="1"/>
          </p:nvPr>
        </p:nvSpPr>
        <p:spPr>
          <a:xfrm>
            <a:off x="3013753" y="3505070"/>
            <a:ext cx="10974132" cy="4588716"/>
          </a:xfrm>
        </p:spPr>
        <p:txBody>
          <a:bodyPr/>
          <a:lstStyle/>
          <a:p>
            <a:r>
              <a:rPr lang="en-US" dirty="0" smtClean="0"/>
              <a:t>What questions can we help you answer?</a:t>
            </a:r>
          </a:p>
          <a:p>
            <a:endParaRPr lang="en-US" dirty="0"/>
          </a:p>
          <a:p>
            <a:pPr marL="609585" indent="-609585">
              <a:buFont typeface="Arial"/>
              <a:buChar char="•"/>
            </a:pPr>
            <a:r>
              <a:rPr lang="en-US" dirty="0" err="1" smtClean="0"/>
              <a:t>Ohai</a:t>
            </a:r>
            <a:endParaRPr lang="en-US" dirty="0" smtClean="0"/>
          </a:p>
          <a:p>
            <a:pPr marL="609585" indent="-609585">
              <a:buFont typeface="Arial"/>
              <a:buChar char="•"/>
            </a:pPr>
            <a:r>
              <a:rPr lang="en-US" dirty="0" smtClean="0"/>
              <a:t>Node Object</a:t>
            </a:r>
          </a:p>
          <a:p>
            <a:pPr marL="609585" indent="-609585">
              <a:buFont typeface="Arial"/>
              <a:buChar char="•"/>
            </a:pPr>
            <a:r>
              <a:rPr lang="en-US" dirty="0" smtClean="0"/>
              <a:t>Node Attributes</a:t>
            </a:r>
          </a:p>
          <a:p>
            <a:pPr marL="609585" indent="-609585">
              <a:buFont typeface="Arial"/>
              <a:buChar char="•"/>
            </a:pPr>
            <a:r>
              <a:rPr lang="en-US" dirty="0" smtClean="0"/>
              <a:t>String Interpolation</a:t>
            </a:r>
          </a:p>
          <a:p>
            <a:pPr marL="609585" indent="-609585">
              <a:buFont typeface="Arial"/>
              <a:buChar char="•"/>
            </a:pPr>
            <a:r>
              <a:rPr lang="en-US" dirty="0" smtClean="0"/>
              <a:t>Semantic Versions</a:t>
            </a:r>
            <a:endParaRPr lang="en-US" dirty="0"/>
          </a:p>
        </p:txBody>
      </p:sp>
      <p:sp>
        <p:nvSpPr>
          <p:cNvPr id="4" name="Footer Placeholder 3"/>
          <p:cNvSpPr>
            <a:spLocks noGrp="1"/>
          </p:cNvSpPr>
          <p:nvPr>
            <p:ph type="ftr" sz="quarter" idx="15"/>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54</a:t>
            </a:fld>
            <a:endParaRPr lang="en-US" dirty="0"/>
          </a:p>
        </p:txBody>
      </p:sp>
    </p:spTree>
    <p:extLst>
      <p:ext uri="{BB962C8B-B14F-4D97-AF65-F5344CB8AC3E}">
        <p14:creationId xmlns:p14="http://schemas.microsoft.com/office/powerpoint/2010/main" val="18580046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5"/>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Tree>
    <p:extLst>
      <p:ext uri="{BB962C8B-B14F-4D97-AF65-F5344CB8AC3E}">
        <p14:creationId xmlns:p14="http://schemas.microsoft.com/office/powerpoint/2010/main" val="4080967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GL: Discover the IP Address</a:t>
            </a:r>
            <a:endParaRPr lang="en-US" dirty="0"/>
          </a:p>
        </p:txBody>
      </p:sp>
      <p:sp>
        <p:nvSpPr>
          <p:cNvPr id="3" name="Content Placeholder 2"/>
          <p:cNvSpPr>
            <a:spLocks noGrp="1"/>
          </p:cNvSpPr>
          <p:nvPr>
            <p:ph sz="quarter" idx="10"/>
          </p:nvPr>
        </p:nvSpPr>
        <p:spPr/>
        <p:txBody>
          <a:bodyPr/>
          <a:lstStyle/>
          <a:p>
            <a:r>
              <a:rPr lang="en-US" dirty="0"/>
              <a:t>172.31.8.68 172.17.42.1</a:t>
            </a:r>
          </a:p>
        </p:txBody>
      </p:sp>
      <p:sp>
        <p:nvSpPr>
          <p:cNvPr id="4" name="Text Placeholder 3"/>
          <p:cNvSpPr>
            <a:spLocks noGrp="1"/>
          </p:cNvSpPr>
          <p:nvPr>
            <p:ph type="body" sz="quarter" idx="11"/>
          </p:nvPr>
        </p:nvSpPr>
        <p:spPr/>
        <p:txBody>
          <a:bodyPr/>
          <a:lstStyle/>
          <a:p>
            <a:r>
              <a:rPr lang="en-US" dirty="0" smtClean="0"/>
              <a:t>$ hostname -I</a:t>
            </a:r>
            <a:endParaRPr lang="en-US" dirty="0"/>
          </a:p>
        </p:txBody>
      </p:sp>
      <p:sp>
        <p:nvSpPr>
          <p:cNvPr id="5" name="Rectangle 4"/>
          <p:cNvSpPr/>
          <p:nvPr/>
        </p:nvSpPr>
        <p:spPr bwMode="auto">
          <a:xfrm>
            <a:off x="1137007" y="2323566"/>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7" name="Slide Number Placeholder 6"/>
          <p:cNvSpPr>
            <a:spLocks noGrp="1"/>
          </p:cNvSpPr>
          <p:nvPr>
            <p:ph type="sldNum" sz="quarter" idx="13"/>
          </p:nvPr>
        </p:nvSpPr>
        <p:spPr/>
        <p:txBody>
          <a:bodyPr/>
          <a:lstStyle/>
          <a:p>
            <a:fld id="{D3C6E21F-9381-4880-84FB-1E73165A9E9D}" type="slidenum">
              <a:rPr lang="en-US" smtClean="0"/>
              <a:pPr/>
              <a:t>6</a:t>
            </a:fld>
            <a:endParaRPr lang="en-US" dirty="0"/>
          </a:p>
        </p:txBody>
      </p:sp>
    </p:spTree>
    <p:extLst>
      <p:ext uri="{BB962C8B-B14F-4D97-AF65-F5344CB8AC3E}">
        <p14:creationId xmlns:p14="http://schemas.microsoft.com/office/powerpoint/2010/main" val="39746034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GL: Discover the </a:t>
            </a:r>
            <a:r>
              <a:rPr lang="en-US" dirty="0"/>
              <a:t>IP Address</a:t>
            </a:r>
          </a:p>
        </p:txBody>
      </p:sp>
      <p:sp>
        <p:nvSpPr>
          <p:cNvPr id="3" name="Content Placeholder 2"/>
          <p:cNvSpPr>
            <a:spLocks noGrp="1"/>
          </p:cNvSpPr>
          <p:nvPr>
            <p:ph sz="quarter" idx="10"/>
          </p:nvPr>
        </p:nvSpPr>
        <p:spPr>
          <a:xfrm>
            <a:off x="1121104" y="2163562"/>
            <a:ext cx="14423693" cy="5989838"/>
          </a:xfrm>
        </p:spPr>
        <p:txBody>
          <a:bodyPr/>
          <a:lstStyle/>
          <a:p>
            <a:r>
              <a:rPr lang="en-US" sz="2300" dirty="0"/>
              <a:t>docker0   Link </a:t>
            </a:r>
            <a:r>
              <a:rPr lang="en-US" sz="2300" dirty="0" err="1"/>
              <a:t>encap:Ethernet</a:t>
            </a:r>
            <a:r>
              <a:rPr lang="en-US" sz="2300" dirty="0"/>
              <a:t>  </a:t>
            </a:r>
            <a:r>
              <a:rPr lang="en-US" sz="2300" dirty="0" err="1"/>
              <a:t>HWaddr</a:t>
            </a:r>
            <a:r>
              <a:rPr lang="en-US" sz="2300" dirty="0"/>
              <a:t> 56:84:7A:FE:97:99</a:t>
            </a:r>
          </a:p>
          <a:p>
            <a:r>
              <a:rPr lang="en-US" sz="2300" dirty="0"/>
              <a:t>          </a:t>
            </a:r>
            <a:r>
              <a:rPr lang="en-US" sz="2300" dirty="0" err="1"/>
              <a:t>inet</a:t>
            </a:r>
            <a:r>
              <a:rPr lang="en-US" sz="2300" dirty="0"/>
              <a:t> addr:172.17.42.1  Bcast:0.0.0.0  Mask:255.255.0.0</a:t>
            </a:r>
          </a:p>
          <a:p>
            <a:r>
              <a:rPr lang="en-US" sz="2300" dirty="0"/>
              <a:t>          inet6 </a:t>
            </a:r>
            <a:r>
              <a:rPr lang="en-US" sz="2300" dirty="0" err="1"/>
              <a:t>addr</a:t>
            </a:r>
            <a:r>
              <a:rPr lang="en-US" sz="2300" dirty="0"/>
              <a:t>: fe80::5484:7aff:fefe:9799/64 </a:t>
            </a:r>
            <a:r>
              <a:rPr lang="en-US" sz="2300" dirty="0" err="1"/>
              <a:t>Scope:Link</a:t>
            </a:r>
            <a:endParaRPr lang="en-US" sz="2300" dirty="0"/>
          </a:p>
          <a:p>
            <a:r>
              <a:rPr lang="en-US" sz="2300" dirty="0"/>
              <a:t>          UP BROADCAST RUNNING MULTICAST  MTU:1500  Metric:1</a:t>
            </a:r>
          </a:p>
          <a:p>
            <a:r>
              <a:rPr lang="en-US" sz="2300" dirty="0"/>
              <a:t>          RX packets:25870 errors:0 dropped:0 overruns:0 frame:0</a:t>
            </a:r>
          </a:p>
          <a:p>
            <a:r>
              <a:rPr lang="en-US" sz="2300" dirty="0"/>
              <a:t>          TX packets:128971 errors:0 dropped:0 overruns:0 carrier:0</a:t>
            </a:r>
          </a:p>
          <a:p>
            <a:r>
              <a:rPr lang="en-US" sz="2300" dirty="0"/>
              <a:t>          collisions:0 txqueuelen:0</a:t>
            </a:r>
          </a:p>
          <a:p>
            <a:r>
              <a:rPr lang="en-US" sz="2300" dirty="0"/>
              <a:t>          RX bytes:1459392 (1.3 </a:t>
            </a:r>
            <a:r>
              <a:rPr lang="en-US" sz="2300" dirty="0" err="1"/>
              <a:t>MiB</a:t>
            </a:r>
            <a:r>
              <a:rPr lang="en-US" sz="2300" dirty="0"/>
              <a:t>)  TX bytes:190819384 (181.9 </a:t>
            </a:r>
            <a:r>
              <a:rPr lang="en-US" sz="2300" dirty="0" err="1"/>
              <a:t>MiB</a:t>
            </a:r>
            <a:r>
              <a:rPr lang="en-US" sz="2300" dirty="0"/>
              <a:t>)</a:t>
            </a:r>
          </a:p>
          <a:p>
            <a:endParaRPr lang="en-US" sz="2300" dirty="0"/>
          </a:p>
          <a:p>
            <a:r>
              <a:rPr lang="en-US" sz="2300" dirty="0"/>
              <a:t>eth0      Link </a:t>
            </a:r>
            <a:r>
              <a:rPr lang="en-US" sz="2300" dirty="0" err="1"/>
              <a:t>encap:Ethernet</a:t>
            </a:r>
            <a:r>
              <a:rPr lang="en-US" sz="2300" dirty="0"/>
              <a:t>  </a:t>
            </a:r>
            <a:r>
              <a:rPr lang="en-US" sz="2300" dirty="0" err="1"/>
              <a:t>HWaddr</a:t>
            </a:r>
            <a:r>
              <a:rPr lang="en-US" sz="2300" dirty="0"/>
              <a:t> 0A:4D:03:F7:91:D7</a:t>
            </a:r>
          </a:p>
          <a:p>
            <a:r>
              <a:rPr lang="en-US" sz="2300" dirty="0"/>
              <a:t>          </a:t>
            </a:r>
            <a:r>
              <a:rPr lang="en-US" sz="2300" dirty="0" err="1"/>
              <a:t>inet</a:t>
            </a:r>
            <a:r>
              <a:rPr lang="en-US" sz="2300" dirty="0"/>
              <a:t> addr:172.31.8.68  Bcast:172.31.15.255  Mask:255.255.240.0</a:t>
            </a:r>
          </a:p>
          <a:p>
            <a:r>
              <a:rPr lang="en-US" sz="2300" dirty="0"/>
              <a:t>          inet6 </a:t>
            </a:r>
            <a:r>
              <a:rPr lang="en-US" sz="2300" dirty="0" err="1"/>
              <a:t>addr</a:t>
            </a:r>
            <a:r>
              <a:rPr lang="en-US" sz="2300" dirty="0"/>
              <a:t>: fe80::84d:3ff:fef7:91d7/64 </a:t>
            </a:r>
            <a:r>
              <a:rPr lang="en-US" sz="2300" dirty="0" err="1"/>
              <a:t>Scope:Link</a:t>
            </a:r>
            <a:endParaRPr lang="en-US" sz="2300" dirty="0"/>
          </a:p>
          <a:p>
            <a:r>
              <a:rPr lang="en-US" sz="2300" dirty="0"/>
              <a:t>          UP BROADCAST RUNNING MULTICAST  MTU:1500  </a:t>
            </a:r>
            <a:r>
              <a:rPr lang="en-US" sz="2300" dirty="0" smtClean="0"/>
              <a:t>Metric:1</a:t>
            </a:r>
            <a:endParaRPr lang="en-US" sz="2300" dirty="0"/>
          </a:p>
        </p:txBody>
      </p:sp>
      <p:sp>
        <p:nvSpPr>
          <p:cNvPr id="4" name="Text Placeholder 3"/>
          <p:cNvSpPr>
            <a:spLocks noGrp="1"/>
          </p:cNvSpPr>
          <p:nvPr>
            <p:ph type="body" sz="quarter" idx="11"/>
          </p:nvPr>
        </p:nvSpPr>
        <p:spPr/>
        <p:txBody>
          <a:bodyPr/>
          <a:lstStyle/>
          <a:p>
            <a:r>
              <a:rPr lang="en-US" dirty="0" smtClean="0"/>
              <a:t>$ </a:t>
            </a:r>
            <a:r>
              <a:rPr lang="en-US" dirty="0" err="1" smtClean="0"/>
              <a:t>ifconfig</a:t>
            </a:r>
            <a:endParaRPr lang="en-US" dirty="0"/>
          </a:p>
        </p:txBody>
      </p:sp>
      <p:sp>
        <p:nvSpPr>
          <p:cNvPr id="5" name="Rectangle 4"/>
          <p:cNvSpPr/>
          <p:nvPr/>
        </p:nvSpPr>
        <p:spPr bwMode="auto">
          <a:xfrm>
            <a:off x="1156960" y="6637337"/>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7" name="Slide Number Placeholder 6"/>
          <p:cNvSpPr>
            <a:spLocks noGrp="1"/>
          </p:cNvSpPr>
          <p:nvPr>
            <p:ph type="sldNum" sz="quarter" idx="13"/>
          </p:nvPr>
        </p:nvSpPr>
        <p:spPr/>
        <p:txBody>
          <a:bodyPr/>
          <a:lstStyle/>
          <a:p>
            <a:fld id="{D3C6E21F-9381-4880-84FB-1E73165A9E9D}" type="slidenum">
              <a:rPr lang="en-US" smtClean="0"/>
              <a:pPr/>
              <a:t>7</a:t>
            </a:fld>
            <a:endParaRPr lang="en-US" dirty="0"/>
          </a:p>
        </p:txBody>
      </p:sp>
    </p:spTree>
    <p:extLst>
      <p:ext uri="{BB962C8B-B14F-4D97-AF65-F5344CB8AC3E}">
        <p14:creationId xmlns:p14="http://schemas.microsoft.com/office/powerpoint/2010/main" val="50169729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GL: Add the IP Address</a:t>
            </a:r>
            <a:endParaRPr lang="en-US" dirty="0"/>
          </a:p>
        </p:txBody>
      </p:sp>
      <p:sp>
        <p:nvSpPr>
          <p:cNvPr id="3" name="Content Placeholder 2"/>
          <p:cNvSpPr>
            <a:spLocks noGrp="1"/>
          </p:cNvSpPr>
          <p:nvPr>
            <p:ph sz="quarter" idx="10"/>
          </p:nvPr>
        </p:nvSpPr>
        <p:spPr/>
        <p:txBody>
          <a:bodyPr>
            <a:noAutofit/>
          </a:bodyPr>
          <a:lstStyle/>
          <a:p>
            <a:r>
              <a:rPr lang="en-US" sz="2667" dirty="0"/>
              <a:t>file </a:t>
            </a:r>
            <a:r>
              <a:rPr lang="uk-UA" sz="2667" dirty="0" smtClean="0"/>
              <a:t>'</a:t>
            </a:r>
            <a:r>
              <a:rPr lang="en-US" sz="2667" dirty="0" smtClean="0"/>
              <a:t>/etc/</a:t>
            </a:r>
            <a:r>
              <a:rPr lang="en-US" sz="2667" dirty="0" err="1" smtClean="0"/>
              <a:t>motd</a:t>
            </a:r>
            <a:r>
              <a:rPr lang="uk-UA" sz="2667" dirty="0" smtClean="0"/>
              <a:t>'</a:t>
            </a:r>
            <a:r>
              <a:rPr lang="en-US" sz="2667" dirty="0" smtClean="0"/>
              <a:t> </a:t>
            </a:r>
            <a:r>
              <a:rPr lang="en-US" sz="2667" dirty="0"/>
              <a:t>do</a:t>
            </a:r>
          </a:p>
          <a:p>
            <a:r>
              <a:rPr lang="en-US" sz="2667" dirty="0"/>
              <a:t>  content </a:t>
            </a:r>
            <a:r>
              <a:rPr lang="uk-UA" sz="2667" dirty="0" smtClean="0"/>
              <a:t>'</a:t>
            </a:r>
            <a:r>
              <a:rPr lang="en-US" sz="2667" dirty="0" smtClean="0"/>
              <a:t>Property </a:t>
            </a:r>
            <a:r>
              <a:rPr lang="en-US" sz="2667" dirty="0"/>
              <a:t>of ...</a:t>
            </a:r>
          </a:p>
          <a:p>
            <a:r>
              <a:rPr lang="en-US" sz="2667" dirty="0"/>
              <a:t>  </a:t>
            </a:r>
          </a:p>
          <a:p>
            <a:r>
              <a:rPr lang="en-US" sz="2667" dirty="0"/>
              <a:t>  IPADDRESS: 104.236.192.102 </a:t>
            </a:r>
          </a:p>
          <a:p>
            <a:endParaRPr lang="en-US" sz="2667" dirty="0"/>
          </a:p>
          <a:p>
            <a:r>
              <a:rPr lang="uk-UA" sz="2667" dirty="0" smtClean="0"/>
              <a:t>'</a:t>
            </a:r>
            <a:endParaRPr lang="en-US" sz="2667" dirty="0"/>
          </a:p>
          <a:p>
            <a:r>
              <a:rPr lang="en-US" sz="2667" dirty="0"/>
              <a:t>  mode </a:t>
            </a:r>
            <a:r>
              <a:rPr lang="uk-UA" sz="2667" dirty="0" smtClean="0"/>
              <a:t>'</a:t>
            </a:r>
            <a:r>
              <a:rPr lang="en-US" sz="2667" dirty="0" smtClean="0"/>
              <a:t>0644</a:t>
            </a:r>
            <a:r>
              <a:rPr lang="uk-UA" sz="2667" dirty="0" smtClean="0"/>
              <a:t>'</a:t>
            </a:r>
            <a:endParaRPr lang="en-US" sz="2667" dirty="0"/>
          </a:p>
          <a:p>
            <a:r>
              <a:rPr lang="en-US" sz="2667" dirty="0"/>
              <a:t>  owner </a:t>
            </a:r>
            <a:r>
              <a:rPr lang="uk-UA" sz="2667" dirty="0" smtClean="0"/>
              <a:t>'</a:t>
            </a:r>
            <a:r>
              <a:rPr lang="en-US" sz="2667" dirty="0" smtClean="0"/>
              <a:t>root</a:t>
            </a:r>
            <a:r>
              <a:rPr lang="uk-UA" sz="2667" dirty="0" smtClean="0"/>
              <a:t>'</a:t>
            </a:r>
            <a:endParaRPr lang="en-US" sz="2667" dirty="0"/>
          </a:p>
          <a:p>
            <a:r>
              <a:rPr lang="en-US" sz="2667" dirty="0"/>
              <a:t>  group </a:t>
            </a:r>
            <a:r>
              <a:rPr lang="uk-UA" sz="2667" dirty="0" smtClean="0"/>
              <a:t>'</a:t>
            </a:r>
            <a:r>
              <a:rPr lang="en-US" sz="2667" dirty="0" smtClean="0"/>
              <a:t>root</a:t>
            </a:r>
            <a:r>
              <a:rPr lang="uk-UA" sz="2667" dirty="0" smtClean="0"/>
              <a:t>'</a:t>
            </a:r>
            <a:endParaRPr lang="en-US" sz="2667" dirty="0"/>
          </a:p>
          <a:p>
            <a:r>
              <a:rPr lang="en-US" sz="2667" dirty="0"/>
              <a:t>end</a:t>
            </a:r>
          </a:p>
          <a:p>
            <a:endParaRPr lang="en-US" sz="2667" dirty="0"/>
          </a:p>
          <a:p>
            <a:endParaRPr lang="en-US" sz="2667" dirty="0"/>
          </a:p>
        </p:txBody>
      </p:sp>
      <p:sp>
        <p:nvSpPr>
          <p:cNvPr id="4" name="Text Placeholder 3"/>
          <p:cNvSpPr>
            <a:spLocks noGrp="1"/>
          </p:cNvSpPr>
          <p:nvPr>
            <p:ph type="body" sz="quarter" idx="11"/>
          </p:nvPr>
        </p:nvSpPr>
        <p:spPr/>
        <p:txBody>
          <a:bodyPr>
            <a:noAutofit/>
          </a:bodyPr>
          <a:lstStyle/>
          <a:p>
            <a:r>
              <a:rPr lang="en-US" sz="3733" dirty="0"/>
              <a:t>~/cookbooks/workstation/recipes/</a:t>
            </a:r>
            <a:r>
              <a:rPr lang="en-US" sz="3733" dirty="0" err="1"/>
              <a:t>setup.rb</a:t>
            </a:r>
            <a:endParaRPr lang="en-US" sz="3733" dirty="0"/>
          </a:p>
        </p:txBody>
      </p:sp>
      <p:sp>
        <p:nvSpPr>
          <p:cNvPr id="6" name="Text Placeholder 5"/>
          <p:cNvSpPr>
            <a:spLocks noGrp="1"/>
          </p:cNvSpPr>
          <p:nvPr>
            <p:ph type="body" sz="quarter" idx="13"/>
          </p:nvPr>
        </p:nvSpPr>
        <p:spPr>
          <a:xfrm>
            <a:off x="1135042" y="3071384"/>
            <a:ext cx="14404273" cy="2124893"/>
          </a:xfrm>
        </p:spPr>
        <p:txBody>
          <a:bodyPr/>
          <a:lstStyle/>
          <a:p>
            <a:endParaRPr lang="en-US"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8</a:t>
            </a:fld>
            <a:endParaRPr lang="en-US" dirty="0"/>
          </a:p>
        </p:txBody>
      </p:sp>
    </p:spTree>
    <p:extLst>
      <p:ext uri="{BB962C8B-B14F-4D97-AF65-F5344CB8AC3E}">
        <p14:creationId xmlns:p14="http://schemas.microsoft.com/office/powerpoint/2010/main" val="34654336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GL: </a:t>
            </a:r>
            <a:r>
              <a:rPr lang="en-US" dirty="0"/>
              <a:t>Discover </a:t>
            </a:r>
            <a:r>
              <a:rPr lang="en-US" dirty="0" smtClean="0"/>
              <a:t>the Host Name</a:t>
            </a:r>
            <a:endParaRPr lang="en-US" dirty="0"/>
          </a:p>
        </p:txBody>
      </p:sp>
      <p:sp>
        <p:nvSpPr>
          <p:cNvPr id="3" name="Content Placeholder 2"/>
          <p:cNvSpPr>
            <a:spLocks noGrp="1"/>
          </p:cNvSpPr>
          <p:nvPr>
            <p:ph sz="quarter" idx="10"/>
          </p:nvPr>
        </p:nvSpPr>
        <p:spPr>
          <a:xfrm>
            <a:off x="1121104" y="2315963"/>
            <a:ext cx="14423693" cy="1722637"/>
          </a:xfrm>
        </p:spPr>
        <p:txBody>
          <a:bodyPr/>
          <a:lstStyle/>
          <a:p>
            <a:r>
              <a:rPr lang="en-US" dirty="0" smtClean="0"/>
              <a:t>banana-stand</a:t>
            </a:r>
            <a:endParaRPr lang="en-US" dirty="0"/>
          </a:p>
        </p:txBody>
      </p:sp>
      <p:sp>
        <p:nvSpPr>
          <p:cNvPr id="4" name="Text Placeholder 3"/>
          <p:cNvSpPr>
            <a:spLocks noGrp="1"/>
          </p:cNvSpPr>
          <p:nvPr>
            <p:ph type="body" sz="quarter" idx="11"/>
          </p:nvPr>
        </p:nvSpPr>
        <p:spPr/>
        <p:txBody>
          <a:bodyPr/>
          <a:lstStyle/>
          <a:p>
            <a:r>
              <a:rPr lang="en-US" dirty="0" smtClean="0"/>
              <a:t>$ hostname</a:t>
            </a:r>
            <a:endParaRPr lang="en-US" dirty="0"/>
          </a:p>
        </p:txBody>
      </p:sp>
      <p:sp>
        <p:nvSpPr>
          <p:cNvPr id="5" name="Rectangle 4"/>
          <p:cNvSpPr/>
          <p:nvPr/>
        </p:nvSpPr>
        <p:spPr bwMode="auto">
          <a:xfrm>
            <a:off x="1137007" y="2346144"/>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7" name="Slide Number Placeholder 6"/>
          <p:cNvSpPr>
            <a:spLocks noGrp="1"/>
          </p:cNvSpPr>
          <p:nvPr>
            <p:ph type="sldNum" sz="quarter" idx="13"/>
          </p:nvPr>
        </p:nvSpPr>
        <p:spPr/>
        <p:txBody>
          <a:bodyPr/>
          <a:lstStyle/>
          <a:p>
            <a:fld id="{D3C6E21F-9381-4880-84FB-1E73165A9E9D}" type="slidenum">
              <a:rPr lang="en-US" smtClean="0"/>
              <a:pPr/>
              <a:t>9</a:t>
            </a:fld>
            <a:endParaRPr lang="en-US" dirty="0"/>
          </a:p>
        </p:txBody>
      </p:sp>
    </p:spTree>
    <p:extLst>
      <p:ext uri="{BB962C8B-B14F-4D97-AF65-F5344CB8AC3E}">
        <p14:creationId xmlns:p14="http://schemas.microsoft.com/office/powerpoint/2010/main" val="9832841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theme/theme1.xml><?xml version="1.0" encoding="utf-8"?>
<a:theme xmlns:a="http://schemas.openxmlformats.org/drawingml/2006/main" name="ChefDk3.2Template">
  <a:themeElements>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Angles">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20400000"/>
            </a:lightRig>
          </a:scene3d>
          <a:sp3d contourW="6350">
            <a:bevelT w="41275" h="19050" prst="angle"/>
            <a:contourClr>
              <a:schemeClr val="phClr">
                <a:shade val="25000"/>
                <a:satMod val="150000"/>
              </a:scheme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vert="horz" wrap="square" lIns="91436" tIns="45718" rIns="91436" bIns="45718" numCol="1" rtlCol="0" anchor="ctr" anchorCtr="0" compatLnSpc="1">
        <a:prstTxWarp prst="textNoShape">
          <a:avLst/>
        </a:prstTxWarp>
      </a:bodyPr>
      <a:lstStyle>
        <a:defPPr algn="ctr" defTabSz="914099">
          <a:defRPr sz="2400" dirty="0" err="1" smtClean="0">
            <a:gradFill>
              <a:gsLst>
                <a:gs pos="0">
                  <a:srgbClr val="FFFFFF"/>
                </a:gs>
                <a:gs pos="100000">
                  <a:srgbClr val="FFFFFF"/>
                </a:gs>
              </a:gsLst>
              <a:lin ang="5400000" scaled="0"/>
            </a:gradFill>
          </a:defRPr>
        </a:defPPr>
      </a:lstStyle>
      <a:style>
        <a:lnRef idx="1">
          <a:schemeClr val="accent4"/>
        </a:lnRef>
        <a:fillRef idx="3">
          <a:schemeClr val="accent4"/>
        </a:fillRef>
        <a:effectRef idx="2">
          <a:schemeClr val="accent4"/>
        </a:effectRef>
        <a:fontRef idx="minor">
          <a:schemeClr val="lt1"/>
        </a:fontRef>
      </a:style>
    </a:spDef>
    <a:lnDef>
      <a:spPr>
        <a:ln>
          <a:solidFill>
            <a:schemeClr val="accent4"/>
          </a:solidFill>
        </a:ln>
      </a:spPr>
      <a:bodyPr/>
      <a:lstStyle/>
      <a:style>
        <a:lnRef idx="3">
          <a:schemeClr val="accent1"/>
        </a:lnRef>
        <a:fillRef idx="0">
          <a:schemeClr val="accent1"/>
        </a:fillRef>
        <a:effectRef idx="2">
          <a:schemeClr val="accent1"/>
        </a:effectRef>
        <a:fontRef idx="minor">
          <a:schemeClr val="tx1"/>
        </a:fontRef>
      </a:style>
    </a:lnDef>
    <a:txDef>
      <a:spPr bwMode="white"/>
      <a:bodyPr vert="horz" wrap="square" lIns="91440" tIns="91440" rIns="91440" bIns="91440" rtlCol="0">
        <a:normAutofit/>
      </a:bodyPr>
      <a:lstStyle>
        <a:defPPr>
          <a:defRPr dirty="0" smtClean="0"/>
        </a:defPPr>
      </a:lstStyle>
    </a:txDef>
  </a:objectDefaults>
  <a:extraClrSchemeLst/>
  <a:extLst>
    <a:ext uri="{05A4C25C-085E-4340-85A3-A5531E510DB2}">
      <thm15:themeFamily xmlns:thm15="http://schemas.microsoft.com/office/thememl/2012/main" name="Chef-TemplateComps_v09-16x9-Light.potx" id="{078CEFDB-FA7A-4E36-9964-13EF367585CB}" vid="{8B87B0F3-7308-43D5-8388-E1B49EA02652}"/>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Override1.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2.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3.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4.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5.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6.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7.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8.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9.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item1.xml><?xml version="1.0" encoding="utf-8"?>
<?mso-contentType ?>
<spe:Receivers xmlns:spe="http://schemas.microsoft.com/sharepoint/events">
  <Receiver>
    <Name>Document ID Generator</Name>
    <Synchronization>Synchronous</Synchronization>
    <Type>10001</Type>
    <SequenceNumber>1000</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10002</Type>
    <SequenceNumber>1001</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10004</Type>
    <SequenceNumber>1002</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10006</Type>
    <SequenceNumber>1003</SequenceNumber>
    <Assembly>Microsoft.Office.DocumentManagement, Version=14.0.0.0, Culture=neutral, PublicKeyToken=71e9bce111e9429c</Assembly>
    <Class>Microsoft.Office.DocumentManagement.Internal.DocIdHandler</Class>
    <Data/>
    <Filter/>
  </Receiver>
</spe:Receivers>
</file>

<file path=customXml/item2.xml><?xml version="1.0" encoding="utf-8"?>
<p:properties xmlns:p="http://schemas.microsoft.com/office/2006/metadata/properties" xmlns:xsi="http://www.w3.org/2001/XMLSchema-instance" xmlns:pc="http://schemas.microsoft.com/office/infopath/2007/PartnerControls">
  <documentManagement>
    <_dlc_DocId xmlns="7bb5d761-a2ea-4873-95f7-7a6658fb3ef0">M4CWTKMW727E-592-73</_dlc_DocId>
    <_dlc_DocIdUrl xmlns="7bb5d761-a2ea-4873-95f7-7a6658fb3ef0">
      <Url>https://kms.vci.local/marketing/team/_layouts/DocIdRedir.aspx?ID=M4CWTKMW727E-592-73</Url>
      <Description>M4CWTKMW727E-592-73</Description>
    </_dlc_DocIdUrl>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0812F700BE7F874999720E88173FE491" ma:contentTypeVersion="0" ma:contentTypeDescription="Create a new document." ma:contentTypeScope="" ma:versionID="3f79f408e2ca720b7aba6e0e32464d0c">
  <xsd:schema xmlns:xsd="http://www.w3.org/2001/XMLSchema" xmlns:xs="http://www.w3.org/2001/XMLSchema" xmlns:p="http://schemas.microsoft.com/office/2006/metadata/properties" xmlns:ns2="7bb5d761-a2ea-4873-95f7-7a6658fb3ef0" targetNamespace="http://schemas.microsoft.com/office/2006/metadata/properties" ma:root="true" ma:fieldsID="1e062cd38ba31e406bfc4340fbc7f87a" ns2:_="">
    <xsd:import namespace="7bb5d761-a2ea-4873-95f7-7a6658fb3ef0"/>
    <xsd:element name="properties">
      <xsd:complexType>
        <xsd:sequence>
          <xsd:element name="documentManagement">
            <xsd:complexType>
              <xsd:all>
                <xsd:element ref="ns2:_dlc_DocId" minOccurs="0"/>
                <xsd:element ref="ns2:_dlc_DocIdUrl" minOccurs="0"/>
                <xsd:element ref="ns2:_dlc_DocIdPersistId"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bb5d761-a2ea-4873-95f7-7a6658fb3ef0" elementFormDefault="qualified">
    <xsd:import namespace="http://schemas.microsoft.com/office/2006/documentManagement/types"/>
    <xsd:import namespace="http://schemas.microsoft.com/office/infopath/2007/PartnerControls"/>
    <xsd:element name="_dlc_DocId" ma:index="8" nillable="true" ma:displayName="Document ID Value" ma:description="The value of the document ID assigned to this item." ma:internalName="_dlc_DocId" ma:readOnly="true">
      <xsd:simpleType>
        <xsd:restriction base="dms:Text"/>
      </xsd:simpleType>
    </xsd:element>
    <xsd:element name="_dlc_DocIdUrl" ma:index="9" nillable="true" ma:displayName="Document ID" ma:description="Permanent link to this document." ma:hidden="true" ma:internalName="_dlc_DocIdUrl" ma:readOnly="true">
      <xsd:complexType>
        <xsd:complexContent>
          <xsd:extension base="dms:URL">
            <xsd:sequence>
              <xsd:element name="Url" type="dms:ValidUrl" minOccurs="0" nillable="true"/>
              <xsd:element name="Description" type="xsd:string" nillable="true"/>
            </xsd:sequence>
          </xsd:extension>
        </xsd:complexContent>
      </xsd:complexType>
    </xsd:element>
    <xsd:element name="_dlc_DocIdPersistId" ma:index="10" nillable="true" ma:displayName="Persist ID" ma:description="Keep ID on add." ma:hidden="true" ma:internalName="_dlc_DocIdPersistId" ma:readOnly="true">
      <xsd:simpleType>
        <xsd:restriction base="dms:Boolea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4.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B13EBC30-FE27-4C6A-B723-23FC2188F7DC}">
  <ds:schemaRefs>
    <ds:schemaRef ds:uri="http://schemas.microsoft.com/sharepoint/events"/>
  </ds:schemaRefs>
</ds:datastoreItem>
</file>

<file path=customXml/itemProps2.xml><?xml version="1.0" encoding="utf-8"?>
<ds:datastoreItem xmlns:ds="http://schemas.openxmlformats.org/officeDocument/2006/customXml" ds:itemID="{6921749B-AEB7-461B-845F-603CABD25259}">
  <ds:schemaRefs>
    <ds:schemaRef ds:uri="http://purl.org/dc/elements/1.1/"/>
    <ds:schemaRef ds:uri="http://schemas.microsoft.com/office/2006/metadata/properties"/>
    <ds:schemaRef ds:uri="7bb5d761-a2ea-4873-95f7-7a6658fb3ef0"/>
    <ds:schemaRef ds:uri="http://schemas.microsoft.com/office/2006/documentManagement/types"/>
    <ds:schemaRef ds:uri="http://purl.org/dc/terms/"/>
    <ds:schemaRef ds:uri="http://schemas.openxmlformats.org/package/2006/metadata/core-properties"/>
    <ds:schemaRef ds:uri="http://purl.org/dc/dcmitype/"/>
    <ds:schemaRef ds:uri="http://schemas.microsoft.com/office/infopath/2007/PartnerControls"/>
    <ds:schemaRef ds:uri="http://www.w3.org/XML/1998/namespace"/>
  </ds:schemaRefs>
</ds:datastoreItem>
</file>

<file path=customXml/itemProps3.xml><?xml version="1.0" encoding="utf-8"?>
<ds:datastoreItem xmlns:ds="http://schemas.openxmlformats.org/officeDocument/2006/customXml" ds:itemID="{164479E5-0B02-49AC-B79E-EC1D6164DDD3}">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bb5d761-a2ea-4873-95f7-7a6658fb3ef0"/>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4.xml><?xml version="1.0" encoding="utf-8"?>
<ds:datastoreItem xmlns:ds="http://schemas.openxmlformats.org/officeDocument/2006/customXml" ds:itemID="{5CDEB364-43EC-4510-9881-539C2A3FCE9E}">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ChefDk3.2Template.potx</Template>
  <TotalTime>15427</TotalTime>
  <Words>4849</Words>
  <Application>Microsoft Macintosh PowerPoint</Application>
  <PresentationFormat>Custom</PresentationFormat>
  <Paragraphs>723</Paragraphs>
  <Slides>55</Slides>
  <Notes>55</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55</vt:i4>
      </vt:variant>
    </vt:vector>
  </HeadingPairs>
  <TitlesOfParts>
    <vt:vector size="60" baseType="lpstr">
      <vt:lpstr>Courier New</vt:lpstr>
      <vt:lpstr>Gill Sans MT</vt:lpstr>
      <vt:lpstr>Wingdings</vt:lpstr>
      <vt:lpstr>Arial</vt:lpstr>
      <vt:lpstr>ChefDk3.2Template</vt:lpstr>
      <vt:lpstr>Details About the System</vt:lpstr>
      <vt:lpstr>Objectives</vt:lpstr>
      <vt:lpstr>Managing a Large Number of Servers </vt:lpstr>
      <vt:lpstr>Details About the Node</vt:lpstr>
      <vt:lpstr>Some Useful System Data</vt:lpstr>
      <vt:lpstr>GL: Discover the IP Address</vt:lpstr>
      <vt:lpstr>GL: Discover the IP Address</vt:lpstr>
      <vt:lpstr>GL: Add the IP Address</vt:lpstr>
      <vt:lpstr>GL: Discover the Host Name</vt:lpstr>
      <vt:lpstr>GL: Adding the Host Name</vt:lpstr>
      <vt:lpstr>GL: Discovering the Memory</vt:lpstr>
      <vt:lpstr>GL: Adding the Memory</vt:lpstr>
      <vt:lpstr>GL: Discover the CPU - MHz</vt:lpstr>
      <vt:lpstr>GL: Adding the CPU</vt:lpstr>
      <vt:lpstr>GL: Introducing a Change</vt:lpstr>
      <vt:lpstr>GL: Change into Our Cookbook</vt:lpstr>
      <vt:lpstr>GL: Run Our Tests</vt:lpstr>
      <vt:lpstr>GL: Return Home and Apply workstation Cookbook</vt:lpstr>
      <vt:lpstr>GL: Verify that the /etc/motd Has Been Updated</vt:lpstr>
      <vt:lpstr>Capturing System Data</vt:lpstr>
      <vt:lpstr>Hard Coded Values</vt:lpstr>
      <vt:lpstr>Data In Real Time</vt:lpstr>
      <vt:lpstr>Ohai!</vt:lpstr>
      <vt:lpstr>Ohai!</vt:lpstr>
      <vt:lpstr>All About The System </vt:lpstr>
      <vt:lpstr>ohai + chef-client = &lt;3</vt:lpstr>
      <vt:lpstr>The Node Object</vt:lpstr>
      <vt:lpstr>PowerPoint Presentation</vt:lpstr>
      <vt:lpstr>PowerPoint Presentation</vt:lpstr>
      <vt:lpstr>PowerPoint Presentation</vt:lpstr>
      <vt:lpstr>PowerPoint Presentation</vt:lpstr>
      <vt:lpstr>String Interpolation</vt:lpstr>
      <vt:lpstr>String Interpolation</vt:lpstr>
      <vt:lpstr>String Interpolation</vt:lpstr>
      <vt:lpstr>GL: Using the Node's Attributes</vt:lpstr>
      <vt:lpstr>GL: Verify the Changes</vt:lpstr>
      <vt:lpstr>Lab: Test the Workstation's Default Recipe</vt:lpstr>
      <vt:lpstr>Lab: Apply the Workstation's Default Recipe</vt:lpstr>
      <vt:lpstr>GL: Verify the Changes</vt:lpstr>
      <vt:lpstr>Changes Mean a New Version</vt:lpstr>
      <vt:lpstr>Cookbook Versions</vt:lpstr>
      <vt:lpstr>Semantic Versions</vt:lpstr>
      <vt:lpstr>Major, Minor, or Patch?</vt:lpstr>
      <vt:lpstr>GL: Update the Cookbook Version</vt:lpstr>
      <vt:lpstr>GL: Commit Your Work</vt:lpstr>
      <vt:lpstr>Lab: Node Details in the Webserver</vt:lpstr>
      <vt:lpstr>Lab: Apache Recipe</vt:lpstr>
      <vt:lpstr>Lab: Test the Apache Cookbook's Default Recipe</vt:lpstr>
      <vt:lpstr>Lab: Run chef-client to Apply the Apache Cookbook</vt:lpstr>
      <vt:lpstr>Lab: Update the Cookbook Version</vt:lpstr>
      <vt:lpstr>Lab: Commit Your Work</vt:lpstr>
      <vt:lpstr>Lab: Node Details in the Webserver</vt:lpstr>
      <vt:lpstr>Discussion</vt:lpstr>
      <vt:lpstr>Q&amp;A</vt:lpstr>
      <vt:lpstr>PowerPoint Presentation</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 of  Presentation</dc:title>
  <dc:creator>sdelfante@chef.io</dc:creator>
  <cp:lastModifiedBy>Franklin Webber</cp:lastModifiedBy>
  <cp:revision>1971</cp:revision>
  <cp:lastPrinted>2015-02-07T23:49:10Z</cp:lastPrinted>
  <dcterms:created xsi:type="dcterms:W3CDTF">2012-09-13T17:36:07Z</dcterms:created>
  <dcterms:modified xsi:type="dcterms:W3CDTF">2016-02-26T22:55:54Z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0x0101000812F700BE7F874999720E88173FE491</vt:lpwstr>
  </property>
  <property fmtid="{D5CDD505-2E9C-101B-9397-08002B2CF9AE}" pid="3" name="_dlc_DocIdItemGuid">
    <vt:lpwstr>bfd9fc01-1599-4dd9-b7eb-4ffa6e7bdb79</vt:lpwstr>
  </property>
</Properties>
</file>

<file path=docProps/thumbnail.jpeg>
</file>